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2" r:id="rId3"/>
    <p:sldId id="256" r:id="rId4"/>
    <p:sldId id="269" r:id="rId5"/>
    <p:sldId id="280" r:id="rId6"/>
    <p:sldId id="281" r:id="rId7"/>
    <p:sldId id="260" r:id="rId8"/>
    <p:sldId id="261" r:id="rId9"/>
    <p:sldId id="264" r:id="rId10"/>
    <p:sldId id="278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969"/>
    <a:srgbClr val="00689D"/>
    <a:srgbClr val="0070C0"/>
    <a:srgbClr val="C69936"/>
    <a:srgbClr val="005D99"/>
    <a:srgbClr val="A5CD3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78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84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DABA18-ECD2-4E82-8EF5-F72306C110FD}" type="datetimeFigureOut">
              <a:rPr lang="es-CO" smtClean="0"/>
              <a:t>8/05/25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297062-B5A5-4310-9C10-353508AFBE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6682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DABA18-ECD2-4E82-8EF5-F72306C110FD}" type="datetimeFigureOut">
              <a:rPr lang="es-CO" smtClean="0"/>
              <a:t>8/05/25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297062-B5A5-4310-9C10-353508AFBE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0514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DABA18-ECD2-4E82-8EF5-F72306C110FD}" type="datetimeFigureOut">
              <a:rPr lang="es-CO" smtClean="0"/>
              <a:t>8/05/25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297062-B5A5-4310-9C10-353508AFBE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7780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288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50706" y="106345"/>
            <a:ext cx="9584506" cy="3319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5D9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9705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DABA18-ECD2-4E82-8EF5-F72306C110FD}" type="datetimeFigureOut">
              <a:rPr lang="es-CO" smtClean="0"/>
              <a:t>8/05/25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297062-B5A5-4310-9C10-353508AFBE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6633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DABA18-ECD2-4E82-8EF5-F72306C110FD}" type="datetimeFigureOut">
              <a:rPr lang="es-CO" smtClean="0"/>
              <a:t>8/05/25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297062-B5A5-4310-9C10-353508AFBE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4486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DABA18-ECD2-4E82-8EF5-F72306C110FD}" type="datetimeFigureOut">
              <a:rPr lang="es-CO" smtClean="0"/>
              <a:t>8/05/25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297062-B5A5-4310-9C10-353508AFBE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1497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DABA18-ECD2-4E82-8EF5-F72306C110FD}" type="datetimeFigureOut">
              <a:rPr lang="es-CO" smtClean="0"/>
              <a:t>8/05/25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297062-B5A5-4310-9C10-353508AFBE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77487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DABA18-ECD2-4E82-8EF5-F72306C110FD}" type="datetimeFigureOut">
              <a:rPr lang="es-CO" smtClean="0"/>
              <a:t>8/05/25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297062-B5A5-4310-9C10-353508AFBE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1258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DABA18-ECD2-4E82-8EF5-F72306C110FD}" type="datetimeFigureOut">
              <a:rPr lang="es-CO" smtClean="0"/>
              <a:t>8/05/25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297062-B5A5-4310-9C10-353508AFBE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173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DABA18-ECD2-4E82-8EF5-F72306C110FD}" type="datetimeFigureOut">
              <a:rPr lang="es-CO" smtClean="0"/>
              <a:t>8/05/25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297062-B5A5-4310-9C10-353508AFBE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292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Marcador de título 1"/>
          <p:cNvSpPr>
            <a:spLocks noGrp="1"/>
          </p:cNvSpPr>
          <p:nvPr>
            <p:ph type="title"/>
          </p:nvPr>
        </p:nvSpPr>
        <p:spPr>
          <a:xfrm>
            <a:off x="2188031" y="163495"/>
            <a:ext cx="9760129" cy="313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8" y="235230"/>
            <a:ext cx="1469829" cy="242046"/>
          </a:xfrm>
          <a:prstGeom prst="rect">
            <a:avLst/>
          </a:prstGeom>
        </p:spPr>
      </p:pic>
      <p:cxnSp>
        <p:nvCxnSpPr>
          <p:cNvPr id="12" name="Conector recto 11"/>
          <p:cNvCxnSpPr/>
          <p:nvPr userDrawn="1"/>
        </p:nvCxnSpPr>
        <p:spPr>
          <a:xfrm>
            <a:off x="1838325" y="0"/>
            <a:ext cx="0" cy="623591"/>
          </a:xfrm>
          <a:prstGeom prst="line">
            <a:avLst/>
          </a:prstGeom>
          <a:ln w="19050">
            <a:solidFill>
              <a:srgbClr val="A5CD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3A1574FA-251B-9F5C-4921-12E3C065BC9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7599" y="6157610"/>
            <a:ext cx="537035" cy="536895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F0B8CE4-0C9C-F939-3B1E-A722D3032DDA}"/>
              </a:ext>
            </a:extLst>
          </p:cNvPr>
          <p:cNvCxnSpPr/>
          <p:nvPr userDrawn="1"/>
        </p:nvCxnSpPr>
        <p:spPr>
          <a:xfrm>
            <a:off x="0" y="612899"/>
            <a:ext cx="12192000" cy="0"/>
          </a:xfrm>
          <a:prstGeom prst="line">
            <a:avLst/>
          </a:prstGeom>
          <a:ln w="9525">
            <a:solidFill>
              <a:srgbClr val="BCD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 descr="Texto&#10;&#10;Descripción generada automáticamente">
            <a:extLst>
              <a:ext uri="{FF2B5EF4-FFF2-40B4-BE49-F238E27FC236}">
                <a16:creationId xmlns:a16="http://schemas.microsoft.com/office/drawing/2014/main" id="{9F989378-553B-8176-7E78-5AEFFD3F442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31" y="6173755"/>
            <a:ext cx="1504029" cy="5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3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rgbClr val="005D99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BDDD2866-705F-3758-A669-A155BD7E355B}"/>
              </a:ext>
            </a:extLst>
          </p:cNvPr>
          <p:cNvSpPr/>
          <p:nvPr/>
        </p:nvSpPr>
        <p:spPr>
          <a:xfrm>
            <a:off x="0" y="0"/>
            <a:ext cx="12192000" cy="4733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1" name="Imagen 30" descr="Vista de una ciudad desde lo alto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8401EC34-7E3C-9F6C-304A-3D703191AF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365"/>
            <a:ext cx="12192000" cy="6096000"/>
          </a:xfrm>
          <a:prstGeom prst="rect">
            <a:avLst/>
          </a:prstGeom>
        </p:spPr>
      </p:pic>
      <p:pic>
        <p:nvPicPr>
          <p:cNvPr id="4" name="Imagen 3" descr="Vista de una montaña&#10;&#10;Descripción generada automáticamente">
            <a:extLst>
              <a:ext uri="{FF2B5EF4-FFF2-40B4-BE49-F238E27FC236}">
                <a16:creationId xmlns:a16="http://schemas.microsoft.com/office/drawing/2014/main" id="{2DF0E359-7287-A36A-3FD3-8918DC52C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187"/>
            <a:ext cx="12192000" cy="8105142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D6B783D0-5AEF-5078-2104-F5F4232027BA}"/>
              </a:ext>
            </a:extLst>
          </p:cNvPr>
          <p:cNvGrpSpPr/>
          <p:nvPr/>
        </p:nvGrpSpPr>
        <p:grpSpPr>
          <a:xfrm>
            <a:off x="1026596" y="973265"/>
            <a:ext cx="6939343" cy="1971614"/>
            <a:chOff x="1873678" y="816189"/>
            <a:chExt cx="7870251" cy="2236105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D511EB5-E3A1-FA7E-FEB7-E303C707D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409"/>
            <a:stretch/>
          </p:blipFill>
          <p:spPr>
            <a:xfrm>
              <a:off x="1873678" y="816189"/>
              <a:ext cx="7763985" cy="1273868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388382A-1483-9F8D-8935-C758B1C1C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009"/>
            <a:stretch/>
          </p:blipFill>
          <p:spPr>
            <a:xfrm>
              <a:off x="1979944" y="2090057"/>
              <a:ext cx="7763985" cy="962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F643E3C1-3C4F-347A-D1C8-18448A707A18}"/>
              </a:ext>
            </a:extLst>
          </p:cNvPr>
          <p:cNvCxnSpPr/>
          <p:nvPr/>
        </p:nvCxnSpPr>
        <p:spPr>
          <a:xfrm>
            <a:off x="8341796" y="970498"/>
            <a:ext cx="0" cy="18848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BFF8B95E-9C2D-B737-82C3-C51B0071F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363" y="874559"/>
            <a:ext cx="1703023" cy="210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63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" y="-447741"/>
            <a:ext cx="12494990" cy="7305741"/>
          </a:xfrm>
          <a:prstGeom prst="rect">
            <a:avLst/>
          </a:prstGeom>
        </p:spPr>
      </p:pic>
      <p:cxnSp>
        <p:nvCxnSpPr>
          <p:cNvPr id="19" name="Conector recto 18"/>
          <p:cNvCxnSpPr/>
          <p:nvPr/>
        </p:nvCxnSpPr>
        <p:spPr>
          <a:xfrm>
            <a:off x="5168362" y="5002646"/>
            <a:ext cx="4786343" cy="0"/>
          </a:xfrm>
          <a:prstGeom prst="line">
            <a:avLst/>
          </a:prstGeom>
          <a:ln w="9525">
            <a:solidFill>
              <a:srgbClr val="005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714" y="2524481"/>
            <a:ext cx="9004572" cy="3206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4ADE604B-F0E7-187A-BE92-180767CDD8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3"/>
          <a:stretch/>
        </p:blipFill>
        <p:spPr>
          <a:xfrm>
            <a:off x="4958919" y="735545"/>
            <a:ext cx="2274162" cy="2395486"/>
          </a:xfrm>
          <a:prstGeom prst="rect">
            <a:avLst/>
          </a:prstGeom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A6CE759B-33CA-4DAA-E9C5-CACDE8E8A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30" y="5385883"/>
            <a:ext cx="3008537" cy="88796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47337F9-F016-7F82-8063-D76521F6B513}"/>
              </a:ext>
            </a:extLst>
          </p:cNvPr>
          <p:cNvGrpSpPr/>
          <p:nvPr/>
        </p:nvGrpSpPr>
        <p:grpSpPr>
          <a:xfrm>
            <a:off x="5911478" y="5321969"/>
            <a:ext cx="3949292" cy="1015787"/>
            <a:chOff x="8954549" y="1538264"/>
            <a:chExt cx="2798015" cy="719670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380B6C4D-556B-B417-5CF7-667D8127D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54549" y="1637942"/>
              <a:ext cx="2091180" cy="605266"/>
            </a:xfrm>
            <a:prstGeom prst="rect">
              <a:avLst/>
            </a:prstGeom>
          </p:spPr>
        </p:pic>
        <p:pic>
          <p:nvPicPr>
            <p:cNvPr id="8" name="Imagen 7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401F9088-5728-DB0A-5FCC-F845F1AD1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8407" y="1538264"/>
              <a:ext cx="614157" cy="719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4104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1D96E-D28E-7B7E-BB46-5CF7C975A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ES_tradn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CD00B9-1B54-124C-9628-FB7E1426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61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0C04C02-BFAE-8D4F-72BF-2FD0CBECF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816128"/>
            <a:ext cx="9144000" cy="1680022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s-ES" dirty="0">
                <a:solidFill>
                  <a:srgbClr val="005D99"/>
                </a:solidFill>
                <a:latin typeface="Aptos Black" panose="020B0004020202020204" pitchFamily="34" charset="0"/>
              </a:rPr>
              <a:t>TÍTULO PRESENTACIÓN</a:t>
            </a:r>
            <a:endParaRPr lang="es-CO" dirty="0">
              <a:solidFill>
                <a:srgbClr val="005D99"/>
              </a:solidFill>
              <a:latin typeface="Aptos Black" panose="020B00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52816" y="5110950"/>
            <a:ext cx="7626036" cy="598770"/>
          </a:xfrm>
        </p:spPr>
        <p:txBody>
          <a:bodyPr>
            <a:normAutofit/>
          </a:bodyPr>
          <a:lstStyle/>
          <a:p>
            <a:pPr algn="l"/>
            <a:r>
              <a:rPr lang="es-ES" sz="3500" b="1" dirty="0">
                <a:solidFill>
                  <a:srgbClr val="A5CD39"/>
                </a:solidFill>
                <a:latin typeface="Aptos BOLD" panose="020B0004020202020204" pitchFamily="34" charset="0"/>
              </a:rPr>
              <a:t>SUBTÍTULO</a:t>
            </a:r>
            <a:endParaRPr lang="es-CO" sz="3500" b="1" dirty="0">
              <a:solidFill>
                <a:srgbClr val="A5CD39"/>
              </a:solidFill>
              <a:latin typeface="Aptos BOLD" panose="020B0004020202020204" pitchFamily="34" charset="0"/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652816" y="5919541"/>
            <a:ext cx="5745140" cy="392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ptos BOLD" panose="020B0004020202020204" pitchFamily="34" charset="0"/>
              </a:rPr>
              <a:t>Autor, Ciudad y fecha</a:t>
            </a:r>
            <a:endParaRPr lang="es-CO" sz="1800" dirty="0">
              <a:solidFill>
                <a:schemeClr val="tx1">
                  <a:lumMod val="65000"/>
                  <a:lumOff val="35000"/>
                </a:schemeClr>
              </a:solidFill>
              <a:latin typeface="Aptos BOLD" panose="020B0004020202020204" pitchFamily="34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1652816" y="5858230"/>
            <a:ext cx="3597809" cy="0"/>
          </a:xfrm>
          <a:prstGeom prst="line">
            <a:avLst/>
          </a:prstGeom>
          <a:ln w="19050">
            <a:solidFill>
              <a:srgbClr val="005D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6E1EA83A-F81E-FB17-AA8F-04145EF15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37" y="630866"/>
            <a:ext cx="1846326" cy="1846326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65A1EC5A-0424-8EC6-F4C9-07787503E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8804" y="5363243"/>
            <a:ext cx="3163936" cy="9107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84D0BA8-964E-4259-1508-4A006D05DB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0" y="5302358"/>
            <a:ext cx="829031" cy="102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28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A55EAB68-B0B5-B53D-2DE6-2F6D7437EFF5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B779417-DF1E-727F-B36E-A4728C487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90" y="0"/>
              <a:ext cx="12167209" cy="6858000"/>
            </a:xfrm>
            <a:prstGeom prst="rect">
              <a:avLst/>
            </a:prstGeom>
          </p:spPr>
        </p:pic>
      </p:grpSp>
      <p:pic>
        <p:nvPicPr>
          <p:cNvPr id="16" name="Imagen 15" descr="Gráfico&#10;&#10;Descripción generada automáticamente">
            <a:extLst>
              <a:ext uri="{FF2B5EF4-FFF2-40B4-BE49-F238E27FC236}">
                <a16:creationId xmlns:a16="http://schemas.microsoft.com/office/drawing/2014/main" id="{989530D8-FC3D-CCA7-1979-748AD32F85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8" t="9458" r="15913" b="29970"/>
          <a:stretch/>
        </p:blipFill>
        <p:spPr>
          <a:xfrm>
            <a:off x="814154" y="763518"/>
            <a:ext cx="1863828" cy="180688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2E687B86-CEF9-6D22-CAD7-57860FB85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54549" y="1637942"/>
            <a:ext cx="2091180" cy="605266"/>
          </a:xfrm>
          <a:prstGeom prst="rect">
            <a:avLst/>
          </a:prstGeom>
        </p:spPr>
      </p:pic>
      <p:pic>
        <p:nvPicPr>
          <p:cNvPr id="13" name="Imagen 12" descr="Texto&#10;&#10;Descripción generada automáticamente">
            <a:extLst>
              <a:ext uri="{FF2B5EF4-FFF2-40B4-BE49-F238E27FC236}">
                <a16:creationId xmlns:a16="http://schemas.microsoft.com/office/drawing/2014/main" id="{1DAEEF12-F864-F893-94C5-0DB3146FFE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989" y="1200617"/>
            <a:ext cx="3582344" cy="1057317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D626470A-1B37-DA0B-24BE-444F81FFB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7508" y="3533284"/>
            <a:ext cx="9144000" cy="1680022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s-ES" dirty="0">
                <a:solidFill>
                  <a:schemeClr val="bg1"/>
                </a:solidFill>
                <a:latin typeface="Aptos Black" panose="020B0004020202020204" pitchFamily="34" charset="0"/>
              </a:rPr>
              <a:t>SEPARADOR 1</a:t>
            </a:r>
            <a:endParaRPr lang="es-CO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96E769E0-1E92-BEE1-3189-F60F4138A9E0}"/>
              </a:ext>
            </a:extLst>
          </p:cNvPr>
          <p:cNvCxnSpPr/>
          <p:nvPr/>
        </p:nvCxnSpPr>
        <p:spPr>
          <a:xfrm>
            <a:off x="3010989" y="2436223"/>
            <a:ext cx="91562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A429FBD0-3238-2CDE-5A16-E5EF3B8A9E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6906" y="1580740"/>
            <a:ext cx="581880" cy="7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88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985555" y="152065"/>
            <a:ext cx="9630063" cy="360380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es-CO" sz="22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017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11537-D515-73EE-3C1A-DA8DFC7C0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8D1F5479-7AF7-2149-9CE5-B872E30ADFD9}"/>
              </a:ext>
            </a:extLst>
          </p:cNvPr>
          <p:cNvGrpSpPr/>
          <p:nvPr/>
        </p:nvGrpSpPr>
        <p:grpSpPr>
          <a:xfrm>
            <a:off x="1" y="-71845"/>
            <a:ext cx="12191999" cy="6858000"/>
            <a:chOff x="0" y="0"/>
            <a:chExt cx="12191999" cy="685800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FC5E5D7B-6A47-031C-F6A3-61F45F918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745726AE-BFC4-40ED-7B2D-9661B12AE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90" y="0"/>
              <a:ext cx="12167209" cy="6858000"/>
            </a:xfrm>
            <a:prstGeom prst="rect">
              <a:avLst/>
            </a:prstGeom>
          </p:spPr>
        </p:pic>
      </p:grpSp>
      <p:pic>
        <p:nvPicPr>
          <p:cNvPr id="16" name="Imagen 15" descr="Gráfico&#10;&#10;Descripción generada automáticamente">
            <a:extLst>
              <a:ext uri="{FF2B5EF4-FFF2-40B4-BE49-F238E27FC236}">
                <a16:creationId xmlns:a16="http://schemas.microsoft.com/office/drawing/2014/main" id="{6D161FFB-0D8F-97F1-0381-A2E147358A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8" t="9458" r="15913" b="29970"/>
          <a:stretch/>
        </p:blipFill>
        <p:spPr>
          <a:xfrm>
            <a:off x="814154" y="763518"/>
            <a:ext cx="1863828" cy="1806881"/>
          </a:xfrm>
          <a:prstGeom prst="rect">
            <a:avLst/>
          </a:prstGeom>
        </p:spPr>
      </p:pic>
      <p:pic>
        <p:nvPicPr>
          <p:cNvPr id="13" name="Imagen 12" descr="Texto&#10;&#10;Descripción generada automáticamente">
            <a:extLst>
              <a:ext uri="{FF2B5EF4-FFF2-40B4-BE49-F238E27FC236}">
                <a16:creationId xmlns:a16="http://schemas.microsoft.com/office/drawing/2014/main" id="{FFCAE52C-DE6A-2B6C-9B6C-F92C8F8EBE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989" y="1200617"/>
            <a:ext cx="3582344" cy="1057317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B7297900-F650-5F1D-4D2B-DC7A05D54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7508" y="3533284"/>
            <a:ext cx="9144000" cy="1680022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s-ES" dirty="0">
                <a:solidFill>
                  <a:schemeClr val="bg1"/>
                </a:solidFill>
                <a:latin typeface="Aptos Black" panose="020B0004020202020204" pitchFamily="34" charset="0"/>
              </a:rPr>
              <a:t>SEPARADOR 2</a:t>
            </a:r>
            <a:endParaRPr lang="es-CO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2D8B2FD-FDAE-3B75-E50D-1A46C01B4E9B}"/>
              </a:ext>
            </a:extLst>
          </p:cNvPr>
          <p:cNvCxnSpPr/>
          <p:nvPr/>
        </p:nvCxnSpPr>
        <p:spPr>
          <a:xfrm>
            <a:off x="3010989" y="2436223"/>
            <a:ext cx="91562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áfico 1">
            <a:extLst>
              <a:ext uri="{FF2B5EF4-FFF2-40B4-BE49-F238E27FC236}">
                <a16:creationId xmlns:a16="http://schemas.microsoft.com/office/drawing/2014/main" id="{6BB3C079-36A1-3522-BF1C-37771E6FA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54549" y="1637942"/>
            <a:ext cx="2091180" cy="6052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449C6FC-4E4B-EC05-63C7-303E8B2E8B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6906" y="1538264"/>
            <a:ext cx="581880" cy="7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16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050869" y="132469"/>
            <a:ext cx="9577812" cy="360380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es-CO" sz="2200" dirty="0"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953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endParaRPr lang="es-CO" sz="2200" dirty="0">
              <a:latin typeface="Aptos Black" panose="020B00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Rectángulo 3"/>
          <p:cNvSpPr/>
          <p:nvPr/>
        </p:nvSpPr>
        <p:spPr>
          <a:xfrm>
            <a:off x="0" y="842166"/>
            <a:ext cx="12192000" cy="425513"/>
          </a:xfrm>
          <a:prstGeom prst="rect">
            <a:avLst/>
          </a:prstGeom>
          <a:solidFill>
            <a:srgbClr val="005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70088"/>
            <a:r>
              <a:rPr lang="es-ES" dirty="0">
                <a:latin typeface="Aptos BOLD" panose="020B0004020202020204" pitchFamily="34" charset="0"/>
              </a:rPr>
              <a:t>SUBTÍTULO O TÍTULO DE GRÁFICAS</a:t>
            </a:r>
            <a:endParaRPr lang="es-CO" dirty="0">
              <a:latin typeface="Aptos 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001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endParaRPr lang="es-CO" sz="2200" dirty="0">
              <a:latin typeface="Aptos Black" panose="020B00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Rectángulo 3"/>
          <p:cNvSpPr/>
          <p:nvPr/>
        </p:nvSpPr>
        <p:spPr>
          <a:xfrm>
            <a:off x="0" y="878328"/>
            <a:ext cx="12192000" cy="425513"/>
          </a:xfrm>
          <a:prstGeom prst="rect">
            <a:avLst/>
          </a:prstGeom>
          <a:solidFill>
            <a:srgbClr val="A5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ptos BOLD" panose="020B0004020202020204" pitchFamily="34" charset="0"/>
              </a:rPr>
              <a:t>SUBTÍTULO O TÍTULO DE GRÁFICAS / CAMBIO DE COLOR PARA DIFERENCIAR CAPÍTULOS O TEMAS</a:t>
            </a:r>
            <a:endParaRPr lang="es-CO" dirty="0">
              <a:latin typeface="Aptos 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5220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10751</TotalTime>
  <Words>31</Words>
  <Application>Microsoft Macintosh PowerPoint</Application>
  <PresentationFormat>Panorámica</PresentationFormat>
  <Paragraphs>7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Aptos Black</vt:lpstr>
      <vt:lpstr>Aptos BOLD</vt:lpstr>
      <vt:lpstr>Arial</vt:lpstr>
      <vt:lpstr>Arial Black</vt:lpstr>
      <vt:lpstr>Tema de Office</vt:lpstr>
      <vt:lpstr>Presentación de PowerPoint</vt:lpstr>
      <vt:lpstr>Presentación de PowerPoint</vt:lpstr>
      <vt:lpstr>TÍTULO PRESENTACIÓN</vt:lpstr>
      <vt:lpstr>SEPARADOR 1</vt:lpstr>
      <vt:lpstr>Presentación de PowerPoint</vt:lpstr>
      <vt:lpstr>SEPARADOR 2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Unimagdalena</dc:creator>
  <cp:lastModifiedBy>MARIA LUISA VILA OROZCO</cp:lastModifiedBy>
  <cp:revision>55</cp:revision>
  <dcterms:created xsi:type="dcterms:W3CDTF">2021-01-22T13:31:10Z</dcterms:created>
  <dcterms:modified xsi:type="dcterms:W3CDTF">2025-05-08T14:02:33Z</dcterms:modified>
</cp:coreProperties>
</file>