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Intro Semi-Bold" charset="1" panose="02000000000000000000"/>
      <p:regular r:id="rId11"/>
    </p:embeddedFont>
    <p:embeddedFont>
      <p:font typeface="Intro Bold" charset="1" panose="02000000000000000000"/>
      <p:regular r:id="rId12"/>
    </p:embeddedFont>
    <p:embeddedFont>
      <p:font typeface="Intro Pro" charset="1" panose="02000000000000000000"/>
      <p:regular r:id="rId13"/>
    </p:embeddedFont>
    <p:embeddedFont>
      <p:font typeface="Intro Pro Bold" charset="1" panose="02000000000000000000"/>
      <p:regular r:id="rId14"/>
    </p:embeddedFont>
    <p:embeddedFont>
      <p:font typeface="Intro Heavy" charset="1" panose="02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6.png" Type="http://schemas.openxmlformats.org/officeDocument/2006/relationships/image"/><Relationship Id="rId6" Target="../media/image2.png" Type="http://schemas.openxmlformats.org/officeDocument/2006/relationships/image"/><Relationship Id="rId7" Target="../media/image3.png" Type="http://schemas.openxmlformats.org/officeDocument/2006/relationships/image"/><Relationship Id="rId8" Target="../media/image4.pn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4E7">
                <a:alpha val="100000"/>
              </a:srgbClr>
            </a:gs>
            <a:gs pos="33333">
              <a:srgbClr val="24A7D8">
                <a:alpha val="98000"/>
              </a:srgbClr>
            </a:gs>
            <a:gs pos="66667">
              <a:srgbClr val="0E83CD">
                <a:alpha val="100000"/>
              </a:srgbClr>
            </a:gs>
            <a:gs pos="100000">
              <a:srgbClr val="153376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51984">
            <a:off x="8635536" y="-3482833"/>
            <a:ext cx="12850374" cy="12391432"/>
          </a:xfrm>
          <a:custGeom>
            <a:avLst/>
            <a:gdLst/>
            <a:ahLst/>
            <a:cxnLst/>
            <a:rect r="r" b="b" t="t" l="l"/>
            <a:pathLst>
              <a:path h="12391432" w="12850374">
                <a:moveTo>
                  <a:pt x="0" y="0"/>
                </a:moveTo>
                <a:lnTo>
                  <a:pt x="12850374" y="0"/>
                </a:lnTo>
                <a:lnTo>
                  <a:pt x="12850374" y="12391432"/>
                </a:lnTo>
                <a:lnTo>
                  <a:pt x="0" y="123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7934696">
            <a:off x="-1058965" y="4065888"/>
            <a:ext cx="8213441" cy="8295894"/>
          </a:xfrm>
          <a:custGeom>
            <a:avLst/>
            <a:gdLst/>
            <a:ahLst/>
            <a:cxnLst/>
            <a:rect r="r" b="b" t="t" l="l"/>
            <a:pathLst>
              <a:path h="8295894" w="8213441">
                <a:moveTo>
                  <a:pt x="8213441" y="8295894"/>
                </a:moveTo>
                <a:lnTo>
                  <a:pt x="0" y="8295894"/>
                </a:lnTo>
                <a:lnTo>
                  <a:pt x="0" y="0"/>
                </a:lnTo>
                <a:lnTo>
                  <a:pt x="8213441" y="0"/>
                </a:lnTo>
                <a:lnTo>
                  <a:pt x="8213441" y="8295894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89382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5400000">
            <a:off x="-732552" y="1801195"/>
            <a:ext cx="3298052" cy="224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"/>
              </a:lnSpc>
              <a:spcBef>
                <a:spcPct val="0"/>
              </a:spcBef>
            </a:pPr>
            <a:r>
              <a:rPr lang="en-US" sz="1913">
                <a:solidFill>
                  <a:srgbClr val="1A8FD1"/>
                </a:solidFill>
                <a:latin typeface="Intro Semi-Bold"/>
                <a:ea typeface="Intro Semi-Bold"/>
                <a:cs typeface="Intro Semi-Bold"/>
                <a:sym typeface="Intro Semi-Bold"/>
              </a:rPr>
              <a:t>UNIMAGDALENA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922966" y="8213835"/>
            <a:ext cx="4478547" cy="1612052"/>
            <a:chOff x="0" y="0"/>
            <a:chExt cx="5971396" cy="214940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2341715" cy="43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92"/>
                </a:lnSpc>
              </a:pPr>
              <a:r>
                <a:rPr lang="en-US" sz="2178" spc="93">
                  <a:solidFill>
                    <a:srgbClr val="FFFFFF">
                      <a:alpha val="81961"/>
                    </a:srgbClr>
                  </a:solidFill>
                  <a:latin typeface="Intro Semi-Bold"/>
                  <a:ea typeface="Intro Semi-Bold"/>
                  <a:cs typeface="Intro Semi-Bold"/>
                  <a:sym typeface="Intro Semi-Bold"/>
                </a:rPr>
                <a:t>Organizan: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4575437" y="786478"/>
              <a:ext cx="1395959" cy="1038127"/>
            </a:xfrm>
            <a:custGeom>
              <a:avLst/>
              <a:gdLst/>
              <a:ahLst/>
              <a:cxnLst/>
              <a:rect r="r" b="b" t="t" l="l"/>
              <a:pathLst>
                <a:path h="1038127" w="1395959">
                  <a:moveTo>
                    <a:pt x="0" y="0"/>
                  </a:moveTo>
                  <a:lnTo>
                    <a:pt x="1395959" y="0"/>
                  </a:lnTo>
                  <a:lnTo>
                    <a:pt x="1395959" y="1038126"/>
                  </a:lnTo>
                  <a:lnTo>
                    <a:pt x="0" y="10381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12281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44656" y="895014"/>
              <a:ext cx="2140468" cy="1038127"/>
            </a:xfrm>
            <a:custGeom>
              <a:avLst/>
              <a:gdLst/>
              <a:ahLst/>
              <a:cxnLst/>
              <a:rect r="r" b="b" t="t" l="l"/>
              <a:pathLst>
                <a:path h="1038127" w="2140468">
                  <a:moveTo>
                    <a:pt x="0" y="0"/>
                  </a:moveTo>
                  <a:lnTo>
                    <a:pt x="2140467" y="0"/>
                  </a:lnTo>
                  <a:lnTo>
                    <a:pt x="2140467" y="1038127"/>
                  </a:lnTo>
                  <a:lnTo>
                    <a:pt x="0" y="1038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678753"/>
              <a:ext cx="1254343" cy="1470651"/>
            </a:xfrm>
            <a:custGeom>
              <a:avLst/>
              <a:gdLst/>
              <a:ahLst/>
              <a:cxnLst/>
              <a:rect r="r" b="b" t="t" l="l"/>
              <a:pathLst>
                <a:path h="1470651" w="1254343">
                  <a:moveTo>
                    <a:pt x="0" y="0"/>
                  </a:moveTo>
                  <a:lnTo>
                    <a:pt x="1254343" y="0"/>
                  </a:lnTo>
                  <a:lnTo>
                    <a:pt x="1254343" y="1470650"/>
                  </a:lnTo>
                  <a:lnTo>
                    <a:pt x="0" y="1470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144000" y="3942936"/>
            <a:ext cx="7837050" cy="799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05"/>
              </a:lnSpc>
            </a:pPr>
            <a:r>
              <a:rPr lang="en-US" sz="5214" spc="224">
                <a:solidFill>
                  <a:srgbClr val="FFFFFF">
                    <a:alpha val="91765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TITULO PRINCIPAL 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4741939"/>
            <a:ext cx="7837050" cy="803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5"/>
              </a:lnSpc>
            </a:pPr>
            <a:r>
              <a:rPr lang="en-US" sz="5214" spc="224">
                <a:solidFill>
                  <a:srgbClr val="FFFFFF">
                    <a:alpha val="91765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LA PRESENTACIÓN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633233" y="2198968"/>
            <a:ext cx="7011139" cy="4884868"/>
            <a:chOff x="0" y="0"/>
            <a:chExt cx="9348185" cy="651315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721765" y="0"/>
              <a:ext cx="625948" cy="1041637"/>
            </a:xfrm>
            <a:custGeom>
              <a:avLst/>
              <a:gdLst/>
              <a:ahLst/>
              <a:cxnLst/>
              <a:rect r="r" b="b" t="t" l="l"/>
              <a:pathLst>
                <a:path h="1041637" w="625948">
                  <a:moveTo>
                    <a:pt x="0" y="0"/>
                  </a:moveTo>
                  <a:lnTo>
                    <a:pt x="625949" y="0"/>
                  </a:lnTo>
                  <a:lnTo>
                    <a:pt x="625949" y="1041637"/>
                  </a:lnTo>
                  <a:lnTo>
                    <a:pt x="0" y="104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54545" t="0" r="0" b="0"/>
              </a:stretch>
            </a:blipFill>
          </p:spPr>
        </p:sp>
        <p:sp>
          <p:nvSpPr>
            <p:cNvPr name="AutoShape 14" id="14"/>
            <p:cNvSpPr/>
            <p:nvPr/>
          </p:nvSpPr>
          <p:spPr>
            <a:xfrm flipH="true">
              <a:off x="7402872" y="4576701"/>
              <a:ext cx="1620" cy="1335740"/>
            </a:xfrm>
            <a:prstGeom prst="line">
              <a:avLst/>
            </a:prstGeom>
            <a:ln cap="flat" w="25400">
              <a:solidFill>
                <a:srgbClr val="FFFFFF">
                  <a:alpha val="8078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5" id="15"/>
            <p:cNvSpPr txBox="true"/>
            <p:nvPr/>
          </p:nvSpPr>
          <p:spPr>
            <a:xfrm rot="0">
              <a:off x="602721" y="4616835"/>
              <a:ext cx="6552278" cy="1410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85"/>
                </a:lnSpc>
              </a:pPr>
            </a:p>
            <a:p>
              <a:pPr algn="r" marL="0" indent="0" lvl="0">
                <a:lnSpc>
                  <a:spcPts val="3985"/>
                </a:lnSpc>
              </a:pPr>
              <a:r>
                <a:rPr lang="en-US" sz="3945">
                  <a:solidFill>
                    <a:srgbClr val="FFFFFF">
                      <a:alpha val="80784"/>
                    </a:srgbClr>
                  </a:solidFill>
                  <a:latin typeface="Intro Semi-Bold"/>
                  <a:ea typeface="Intro Semi-Bold"/>
                  <a:cs typeface="Intro Semi-Bold"/>
                  <a:sym typeface="Intro Semi-Bold"/>
                </a:rPr>
                <a:t> AGROINDUSTRIA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7549676" y="4569490"/>
              <a:ext cx="1195787" cy="1590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43"/>
                </a:lnSpc>
                <a:spcBef>
                  <a:spcPct val="0"/>
                </a:spcBef>
              </a:pPr>
              <a:r>
                <a:rPr lang="en-US" sz="4822" spc="115" strike="noStrike" u="none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20</a:t>
              </a:r>
            </a:p>
            <a:p>
              <a:pPr algn="ctr" marL="0" indent="0" lvl="0">
                <a:lnSpc>
                  <a:spcPts val="4243"/>
                </a:lnSpc>
                <a:spcBef>
                  <a:spcPct val="0"/>
                </a:spcBef>
              </a:pPr>
              <a:r>
                <a:rPr lang="en-US" sz="4822" spc="115" strike="noStrike" u="none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24 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0">
              <a:off x="608661" y="4489136"/>
              <a:ext cx="465265" cy="1423305"/>
              <a:chOff x="0" y="0"/>
              <a:chExt cx="85949" cy="262928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5949" cy="262928"/>
              </a:xfrm>
              <a:custGeom>
                <a:avLst/>
                <a:gdLst/>
                <a:ahLst/>
                <a:cxnLst/>
                <a:rect r="r" b="b" t="t" l="l"/>
                <a:pathLst>
                  <a:path h="262928" w="85949">
                    <a:moveTo>
                      <a:pt x="42974" y="0"/>
                    </a:moveTo>
                    <a:lnTo>
                      <a:pt x="42974" y="0"/>
                    </a:lnTo>
                    <a:cubicBezTo>
                      <a:pt x="66708" y="0"/>
                      <a:pt x="85949" y="19240"/>
                      <a:pt x="85949" y="42974"/>
                    </a:cubicBezTo>
                    <a:lnTo>
                      <a:pt x="85949" y="219954"/>
                    </a:lnTo>
                    <a:cubicBezTo>
                      <a:pt x="85949" y="243688"/>
                      <a:pt x="66708" y="262928"/>
                      <a:pt x="42974" y="262928"/>
                    </a:cubicBezTo>
                    <a:lnTo>
                      <a:pt x="42974" y="262928"/>
                    </a:lnTo>
                    <a:cubicBezTo>
                      <a:pt x="19240" y="262928"/>
                      <a:pt x="0" y="243688"/>
                      <a:pt x="0" y="219954"/>
                    </a:cubicBezTo>
                    <a:lnTo>
                      <a:pt x="0" y="42974"/>
                    </a:lnTo>
                    <a:cubicBezTo>
                      <a:pt x="0" y="19240"/>
                      <a:pt x="19240" y="0"/>
                      <a:pt x="429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>
                    <a:alpha val="80784"/>
                  </a:srgbClr>
                </a:solidFill>
                <a:prstDash val="solid"/>
                <a:round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85949" cy="291503"/>
              </a:xfrm>
              <a:prstGeom prst="rect">
                <a:avLst/>
              </a:prstGeom>
            </p:spPr>
            <p:txBody>
              <a:bodyPr anchor="ctr" rtlCol="false" tIns="59562" lIns="59562" bIns="59562" rIns="59562"/>
              <a:lstStyle/>
              <a:p>
                <a:pPr algn="ctr">
                  <a:lnSpc>
                    <a:spcPts val="1885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204852" y="4421646"/>
              <a:ext cx="5950146" cy="1021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93"/>
                </a:lnSpc>
              </a:pPr>
              <a:r>
                <a:rPr lang="en-US" sz="4952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LOGISTICA Y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-5400000">
              <a:off x="-438985" y="5039432"/>
              <a:ext cx="2624737" cy="322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2"/>
                </a:lnSpc>
              </a:pPr>
              <a:r>
                <a:rPr lang="en-US" sz="1565" spc="67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TEMA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568952" y="82032"/>
              <a:ext cx="5156944" cy="87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566"/>
                </a:lnSpc>
              </a:pPr>
              <a:r>
                <a:rPr lang="en-US" sz="2156" spc="92">
                  <a:solidFill>
                    <a:srgbClr val="FFFFFF">
                      <a:alpha val="91765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Congreso Internacional de  Industria y Logísitica</a:t>
              </a:r>
            </a:p>
          </p:txBody>
        </p:sp>
        <p:sp>
          <p:nvSpPr>
            <p:cNvPr name="Freeform 23" id="23"/>
            <p:cNvSpPr/>
            <p:nvPr/>
          </p:nvSpPr>
          <p:spPr>
            <a:xfrm flipH="false" flipV="false" rot="0">
              <a:off x="0" y="1169307"/>
              <a:ext cx="9348185" cy="3153135"/>
            </a:xfrm>
            <a:custGeom>
              <a:avLst/>
              <a:gdLst/>
              <a:ahLst/>
              <a:cxnLst/>
              <a:rect r="r" b="b" t="t" l="l"/>
              <a:pathLst>
                <a:path h="3153135" w="9348185">
                  <a:moveTo>
                    <a:pt x="0" y="0"/>
                  </a:moveTo>
                  <a:lnTo>
                    <a:pt x="9348185" y="0"/>
                  </a:lnTo>
                  <a:lnTo>
                    <a:pt x="9348185" y="3153135"/>
                  </a:lnTo>
                  <a:lnTo>
                    <a:pt x="0" y="315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51984">
            <a:off x="8635536" y="-3482833"/>
            <a:ext cx="12850374" cy="12391432"/>
          </a:xfrm>
          <a:custGeom>
            <a:avLst/>
            <a:gdLst/>
            <a:ahLst/>
            <a:cxnLst/>
            <a:rect r="r" b="b" t="t" l="l"/>
            <a:pathLst>
              <a:path h="12391432" w="12850374">
                <a:moveTo>
                  <a:pt x="0" y="0"/>
                </a:moveTo>
                <a:lnTo>
                  <a:pt x="12850374" y="0"/>
                </a:lnTo>
                <a:lnTo>
                  <a:pt x="12850374" y="12391432"/>
                </a:lnTo>
                <a:lnTo>
                  <a:pt x="0" y="123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74898" y="9476981"/>
            <a:ext cx="2501229" cy="18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227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LOGISTICA Y AGROINDUSTRIA</a:t>
            </a:r>
          </a:p>
        </p:txBody>
      </p:sp>
      <p:grpSp>
        <p:nvGrpSpPr>
          <p:cNvPr name="Group 4" id="4"/>
          <p:cNvGrpSpPr/>
          <p:nvPr/>
        </p:nvGrpSpPr>
        <p:grpSpPr>
          <a:xfrm rot="397167">
            <a:off x="-2097794" y="9254198"/>
            <a:ext cx="14491142" cy="5828151"/>
            <a:chOff x="0" y="0"/>
            <a:chExt cx="2107225" cy="8474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07225" cy="847499"/>
            </a:xfrm>
            <a:custGeom>
              <a:avLst/>
              <a:gdLst/>
              <a:ahLst/>
              <a:cxnLst/>
              <a:rect r="r" b="b" t="t" l="l"/>
              <a:pathLst>
                <a:path h="847499" w="2107225">
                  <a:moveTo>
                    <a:pt x="0" y="0"/>
                  </a:moveTo>
                  <a:lnTo>
                    <a:pt x="2107225" y="0"/>
                  </a:lnTo>
                  <a:lnTo>
                    <a:pt x="2107225" y="847499"/>
                  </a:lnTo>
                  <a:lnTo>
                    <a:pt x="0" y="847499"/>
                  </a:lnTo>
                  <a:close/>
                </a:path>
              </a:pathLst>
            </a:custGeom>
            <a:solidFill>
              <a:srgbClr val="1A84C9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28575"/>
              <a:ext cx="2107225" cy="876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397167">
            <a:off x="-1722201" y="9629790"/>
            <a:ext cx="14491142" cy="5828151"/>
            <a:chOff x="0" y="0"/>
            <a:chExt cx="2107225" cy="84749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07225" cy="847499"/>
            </a:xfrm>
            <a:custGeom>
              <a:avLst/>
              <a:gdLst/>
              <a:ahLst/>
              <a:cxnLst/>
              <a:rect r="r" b="b" t="t" l="l"/>
              <a:pathLst>
                <a:path h="847499" w="2107225">
                  <a:moveTo>
                    <a:pt x="0" y="0"/>
                  </a:moveTo>
                  <a:lnTo>
                    <a:pt x="2107225" y="0"/>
                  </a:lnTo>
                  <a:lnTo>
                    <a:pt x="2107225" y="847499"/>
                  </a:lnTo>
                  <a:lnTo>
                    <a:pt x="0" y="847499"/>
                  </a:lnTo>
                  <a:close/>
                </a:path>
              </a:pathLst>
            </a:custGeom>
            <a:gradFill rotWithShape="true">
              <a:gsLst>
                <a:gs pos="0">
                  <a:srgbClr val="113B8C">
                    <a:alpha val="100000"/>
                  </a:srgbClr>
                </a:gs>
                <a:gs pos="100000">
                  <a:srgbClr val="1156A6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2107225" cy="876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-378278">
            <a:off x="9405946" y="9776213"/>
            <a:ext cx="9428235" cy="5828151"/>
            <a:chOff x="0" y="0"/>
            <a:chExt cx="1371004" cy="8474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71004" cy="847499"/>
            </a:xfrm>
            <a:custGeom>
              <a:avLst/>
              <a:gdLst/>
              <a:ahLst/>
              <a:cxnLst/>
              <a:rect r="r" b="b" t="t" l="l"/>
              <a:pathLst>
                <a:path h="847499" w="1371004">
                  <a:moveTo>
                    <a:pt x="0" y="0"/>
                  </a:moveTo>
                  <a:lnTo>
                    <a:pt x="1371004" y="0"/>
                  </a:lnTo>
                  <a:lnTo>
                    <a:pt x="1371004" y="847499"/>
                  </a:lnTo>
                  <a:lnTo>
                    <a:pt x="0" y="847499"/>
                  </a:lnTo>
                  <a:close/>
                </a:path>
              </a:pathLst>
            </a:custGeom>
            <a:solidFill>
              <a:srgbClr val="6BC0E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1371004" cy="876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172723" y="965761"/>
            <a:ext cx="8701294" cy="1010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48"/>
              </a:lnSpc>
            </a:pPr>
            <a:r>
              <a:rPr lang="en-US" sz="6595" spc="283">
                <a:solidFill>
                  <a:srgbClr val="14367A">
                    <a:alpha val="91765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TITULO PRINCIPAL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72723" y="2060338"/>
            <a:ext cx="7670079" cy="152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57"/>
              </a:lnSpc>
              <a:spcBef>
                <a:spcPct val="0"/>
              </a:spcBef>
            </a:pPr>
            <a:r>
              <a:rPr lang="en-US" sz="2215" strike="noStrike" u="none">
                <a:solidFill>
                  <a:srgbClr val="198FD1"/>
                </a:solidFill>
                <a:latin typeface="Intro Pro"/>
                <a:ea typeface="Intro Pro"/>
                <a:cs typeface="Intro Pro"/>
                <a:sym typeface="Intro Pro"/>
              </a:rPr>
              <a:t>Lorem ipsum dolor sit amet, consectetur adipiscing elit. Duis vulputate nulla at ante rhoncus, vel efficitur felis condimentum. Proin odio odio.</a:t>
            </a:r>
          </a:p>
          <a:p>
            <a:pPr algn="r" marL="0" indent="0" lvl="0">
              <a:lnSpc>
                <a:spcPts val="3057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-5400000">
            <a:off x="16143031" y="1819440"/>
            <a:ext cx="3298052" cy="22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"/>
              </a:lnSpc>
              <a:spcBef>
                <a:spcPct val="0"/>
              </a:spcBef>
            </a:pPr>
            <a:r>
              <a:rPr lang="en-US" sz="1913">
                <a:solidFill>
                  <a:srgbClr val="1A8FD1"/>
                </a:solidFill>
                <a:latin typeface="Intro Bold"/>
                <a:ea typeface="Intro Bold"/>
                <a:cs typeface="Intro Bold"/>
                <a:sym typeface="Intro Bold"/>
              </a:rPr>
              <a:t>UNIMAGDALENA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51984">
            <a:off x="8635536" y="-3482833"/>
            <a:ext cx="12850374" cy="12391432"/>
          </a:xfrm>
          <a:custGeom>
            <a:avLst/>
            <a:gdLst/>
            <a:ahLst/>
            <a:cxnLst/>
            <a:rect r="r" b="b" t="t" l="l"/>
            <a:pathLst>
              <a:path h="12391432" w="12850374">
                <a:moveTo>
                  <a:pt x="0" y="0"/>
                </a:moveTo>
                <a:lnTo>
                  <a:pt x="12850374" y="0"/>
                </a:lnTo>
                <a:lnTo>
                  <a:pt x="12850374" y="12391432"/>
                </a:lnTo>
                <a:lnTo>
                  <a:pt x="0" y="123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674898" y="9476981"/>
            <a:ext cx="2501229" cy="189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0"/>
              </a:lnSpc>
            </a:pPr>
            <a:r>
              <a:rPr lang="en-US" sz="1227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LOGISTICA Y AGROINDUSTRIA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16143031" y="1819440"/>
            <a:ext cx="3298052" cy="225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8"/>
              </a:lnSpc>
              <a:spcBef>
                <a:spcPct val="0"/>
              </a:spcBef>
            </a:pPr>
            <a:r>
              <a:rPr lang="en-US" sz="1913">
                <a:solidFill>
                  <a:srgbClr val="1A8FD1"/>
                </a:solidFill>
                <a:latin typeface="Intro Bold"/>
                <a:ea typeface="Intro Bold"/>
                <a:cs typeface="Intro Bold"/>
                <a:sym typeface="Intro Bold"/>
              </a:rPr>
              <a:t>UNIMAGDALENA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4850" y="1028700"/>
            <a:ext cx="8701294" cy="1010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848"/>
              </a:lnSpc>
            </a:pPr>
            <a:r>
              <a:rPr lang="en-US" sz="6595" spc="283">
                <a:solidFill>
                  <a:srgbClr val="14367A">
                    <a:alpha val="91765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TITULO PRINCIPAL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74850" y="2123277"/>
            <a:ext cx="7670079" cy="1520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57"/>
              </a:lnSpc>
              <a:spcBef>
                <a:spcPct val="0"/>
              </a:spcBef>
            </a:pPr>
            <a:r>
              <a:rPr lang="en-US" sz="2215" strike="noStrike" u="none">
                <a:solidFill>
                  <a:srgbClr val="198FD1"/>
                </a:solidFill>
                <a:latin typeface="Intro Pro"/>
                <a:ea typeface="Intro Pro"/>
                <a:cs typeface="Intro Pro"/>
                <a:sym typeface="Intro Pro"/>
              </a:rPr>
              <a:t>Lorem ipsum dolor sit amet, consectetur adipiscing elit. Duis vulputate nulla at ante rhoncus, vel efficitur felis condimentum. Proin odio odio.</a:t>
            </a:r>
          </a:p>
          <a:p>
            <a:pPr algn="r" marL="0" indent="0" lvl="0">
              <a:lnSpc>
                <a:spcPts val="3057"/>
              </a:lnSpc>
              <a:spcBef>
                <a:spcPct val="0"/>
              </a:spcBef>
            </a:pPr>
          </a:p>
        </p:txBody>
      </p:sp>
      <p:sp>
        <p:nvSpPr>
          <p:cNvPr name="Freeform 7" id="7"/>
          <p:cNvSpPr/>
          <p:nvPr/>
        </p:nvSpPr>
        <p:spPr>
          <a:xfrm flipH="false" flipV="true" rot="-1443806">
            <a:off x="4604004" y="6373169"/>
            <a:ext cx="15866849" cy="8336707"/>
          </a:xfrm>
          <a:custGeom>
            <a:avLst/>
            <a:gdLst/>
            <a:ahLst/>
            <a:cxnLst/>
            <a:rect r="r" b="b" t="t" l="l"/>
            <a:pathLst>
              <a:path h="8336707" w="15866849">
                <a:moveTo>
                  <a:pt x="0" y="8336707"/>
                </a:moveTo>
                <a:lnTo>
                  <a:pt x="15866848" y="8336707"/>
                </a:lnTo>
                <a:lnTo>
                  <a:pt x="15866848" y="0"/>
                </a:lnTo>
                <a:lnTo>
                  <a:pt x="0" y="0"/>
                </a:lnTo>
                <a:lnTo>
                  <a:pt x="0" y="8336707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4E7">
                <a:alpha val="100000"/>
              </a:srgbClr>
            </a:gs>
            <a:gs pos="33333">
              <a:srgbClr val="24A7D8">
                <a:alpha val="98000"/>
              </a:srgbClr>
            </a:gs>
            <a:gs pos="66667">
              <a:srgbClr val="0E83CD">
                <a:alpha val="100000"/>
              </a:srgbClr>
            </a:gs>
            <a:gs pos="100000">
              <a:srgbClr val="153376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251984">
            <a:off x="8635536" y="-3482833"/>
            <a:ext cx="12850374" cy="12391432"/>
          </a:xfrm>
          <a:custGeom>
            <a:avLst/>
            <a:gdLst/>
            <a:ahLst/>
            <a:cxnLst/>
            <a:rect r="r" b="b" t="t" l="l"/>
            <a:pathLst>
              <a:path h="12391432" w="12850374">
                <a:moveTo>
                  <a:pt x="0" y="0"/>
                </a:moveTo>
                <a:lnTo>
                  <a:pt x="12850374" y="0"/>
                </a:lnTo>
                <a:lnTo>
                  <a:pt x="12850374" y="12391432"/>
                </a:lnTo>
                <a:lnTo>
                  <a:pt x="0" y="123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267026" y="4269300"/>
            <a:ext cx="7783661" cy="1639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785"/>
              </a:lnSpc>
            </a:pPr>
            <a:r>
              <a:rPr lang="en-US" sz="12951">
                <a:solidFill>
                  <a:srgbClr val="FFFFFF"/>
                </a:solidFill>
                <a:latin typeface="Intro Bold"/>
                <a:ea typeface="Intro Bold"/>
                <a:cs typeface="Intro Bold"/>
                <a:sym typeface="Intro Bold"/>
              </a:rPr>
              <a:t>GRACIAS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654518" y="5651674"/>
            <a:ext cx="7008678" cy="658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40"/>
              </a:lnSpc>
            </a:pPr>
            <a:r>
              <a:rPr lang="en-US" sz="5209">
                <a:solidFill>
                  <a:srgbClr val="FFFFFF">
                    <a:alpha val="95686"/>
                  </a:srgbClr>
                </a:solidFill>
                <a:latin typeface="Intro Pro Bold"/>
                <a:ea typeface="Intro Pro Bold"/>
                <a:cs typeface="Intro Pro Bold"/>
                <a:sym typeface="Intro Pro Bold"/>
              </a:rPr>
              <a:t>POR SU ATENCIÓN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40926" y="2817435"/>
            <a:ext cx="7709761" cy="1734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00"/>
              </a:lnSpc>
            </a:pPr>
            <a:r>
              <a:rPr lang="en-US" sz="13736">
                <a:solidFill>
                  <a:srgbClr val="FFFFFF"/>
                </a:solidFill>
                <a:latin typeface="Intro Pro Bold"/>
                <a:ea typeface="Intro Pro Bold"/>
                <a:cs typeface="Intro Pro Bold"/>
                <a:sym typeface="Intro Pro Bold"/>
              </a:rPr>
              <a:t>MUCHAS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66416">
            <a:off x="11024017" y="3576208"/>
            <a:ext cx="8073412" cy="8510032"/>
          </a:xfrm>
          <a:custGeom>
            <a:avLst/>
            <a:gdLst/>
            <a:ahLst/>
            <a:cxnLst/>
            <a:rect r="r" b="b" t="t" l="l"/>
            <a:pathLst>
              <a:path h="8510032" w="8073412">
                <a:moveTo>
                  <a:pt x="0" y="0"/>
                </a:moveTo>
                <a:lnTo>
                  <a:pt x="8073412" y="0"/>
                </a:lnTo>
                <a:lnTo>
                  <a:pt x="8073412" y="8510032"/>
                </a:lnTo>
                <a:lnTo>
                  <a:pt x="0" y="8510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105528" t="-1995" r="0" b="-1995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7545138">
            <a:off x="-135672" y="3743211"/>
            <a:ext cx="8967754" cy="9057780"/>
          </a:xfrm>
          <a:custGeom>
            <a:avLst/>
            <a:gdLst/>
            <a:ahLst/>
            <a:cxnLst/>
            <a:rect r="r" b="b" t="t" l="l"/>
            <a:pathLst>
              <a:path h="9057780" w="8967754">
                <a:moveTo>
                  <a:pt x="8967754" y="9057780"/>
                </a:moveTo>
                <a:lnTo>
                  <a:pt x="0" y="9057780"/>
                </a:lnTo>
                <a:lnTo>
                  <a:pt x="0" y="0"/>
                </a:lnTo>
                <a:lnTo>
                  <a:pt x="8967754" y="0"/>
                </a:lnTo>
                <a:lnTo>
                  <a:pt x="8967754" y="9057780"/>
                </a:lnTo>
                <a:close/>
              </a:path>
            </a:pathLst>
          </a:custGeom>
          <a:blipFill>
            <a:blip r:embed="rId3">
              <a:alphaModFix amt="31000"/>
            </a:blip>
            <a:stretch>
              <a:fillRect l="-89382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5400000">
            <a:off x="-959074" y="1693000"/>
            <a:ext cx="3298052" cy="23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4"/>
              </a:lnSpc>
              <a:spcBef>
                <a:spcPct val="0"/>
              </a:spcBef>
            </a:pPr>
            <a:r>
              <a:rPr lang="en-US" sz="2030">
                <a:solidFill>
                  <a:srgbClr val="198FD1"/>
                </a:solidFill>
                <a:latin typeface="Intro Semi-Bold"/>
                <a:ea typeface="Intro Semi-Bold"/>
                <a:cs typeface="Intro Semi-Bold"/>
                <a:sym typeface="Intro Semi-Bold"/>
              </a:rPr>
              <a:t>UNIMAGDALENA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633233" y="2198968"/>
            <a:ext cx="7011139" cy="4884868"/>
            <a:chOff x="0" y="0"/>
            <a:chExt cx="9348185" cy="65131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21765" y="0"/>
              <a:ext cx="625948" cy="1041637"/>
            </a:xfrm>
            <a:custGeom>
              <a:avLst/>
              <a:gdLst/>
              <a:ahLst/>
              <a:cxnLst/>
              <a:rect r="r" b="b" t="t" l="l"/>
              <a:pathLst>
                <a:path h="1041637" w="625948">
                  <a:moveTo>
                    <a:pt x="0" y="0"/>
                  </a:moveTo>
                  <a:lnTo>
                    <a:pt x="625949" y="0"/>
                  </a:lnTo>
                  <a:lnTo>
                    <a:pt x="625949" y="1041637"/>
                  </a:lnTo>
                  <a:lnTo>
                    <a:pt x="0" y="1041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54545" t="0" r="0" b="0"/>
              </a:stretch>
            </a:blipFill>
          </p:spPr>
        </p:sp>
        <p:sp>
          <p:nvSpPr>
            <p:cNvPr name="AutoShape 11" id="11"/>
            <p:cNvSpPr/>
            <p:nvPr/>
          </p:nvSpPr>
          <p:spPr>
            <a:xfrm flipH="true">
              <a:off x="7402872" y="4576701"/>
              <a:ext cx="1620" cy="1335740"/>
            </a:xfrm>
            <a:prstGeom prst="line">
              <a:avLst/>
            </a:prstGeom>
            <a:ln cap="flat" w="25400">
              <a:solidFill>
                <a:srgbClr val="FFFFFF">
                  <a:alpha val="80784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602721" y="4616835"/>
              <a:ext cx="6552278" cy="14100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85"/>
                </a:lnSpc>
              </a:pPr>
            </a:p>
            <a:p>
              <a:pPr algn="r" marL="0" indent="0" lvl="0">
                <a:lnSpc>
                  <a:spcPts val="3985"/>
                </a:lnSpc>
              </a:pPr>
              <a:r>
                <a:rPr lang="en-US" sz="3945">
                  <a:solidFill>
                    <a:srgbClr val="FFFFFF">
                      <a:alpha val="80784"/>
                    </a:srgbClr>
                  </a:solidFill>
                  <a:latin typeface="Intro Semi-Bold"/>
                  <a:ea typeface="Intro Semi-Bold"/>
                  <a:cs typeface="Intro Semi-Bold"/>
                  <a:sym typeface="Intro Semi-Bold"/>
                </a:rPr>
                <a:t> AGROINDUSTRIA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7549676" y="4569490"/>
              <a:ext cx="1195787" cy="1590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243"/>
                </a:lnSpc>
                <a:spcBef>
                  <a:spcPct val="0"/>
                </a:spcBef>
              </a:pPr>
              <a:r>
                <a:rPr lang="en-US" sz="4822" spc="115" strike="noStrike" u="none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20</a:t>
              </a:r>
            </a:p>
            <a:p>
              <a:pPr algn="ctr" marL="0" indent="0" lvl="0">
                <a:lnSpc>
                  <a:spcPts val="4243"/>
                </a:lnSpc>
                <a:spcBef>
                  <a:spcPct val="0"/>
                </a:spcBef>
              </a:pPr>
              <a:r>
                <a:rPr lang="en-US" sz="4822" spc="115" strike="noStrike" u="none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24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608661" y="4489136"/>
              <a:ext cx="465265" cy="1423305"/>
              <a:chOff x="0" y="0"/>
              <a:chExt cx="85949" cy="262928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5949" cy="262928"/>
              </a:xfrm>
              <a:custGeom>
                <a:avLst/>
                <a:gdLst/>
                <a:ahLst/>
                <a:cxnLst/>
                <a:rect r="r" b="b" t="t" l="l"/>
                <a:pathLst>
                  <a:path h="262928" w="85949">
                    <a:moveTo>
                      <a:pt x="42974" y="0"/>
                    </a:moveTo>
                    <a:lnTo>
                      <a:pt x="42974" y="0"/>
                    </a:lnTo>
                    <a:cubicBezTo>
                      <a:pt x="66708" y="0"/>
                      <a:pt x="85949" y="19240"/>
                      <a:pt x="85949" y="42974"/>
                    </a:cubicBezTo>
                    <a:lnTo>
                      <a:pt x="85949" y="219954"/>
                    </a:lnTo>
                    <a:cubicBezTo>
                      <a:pt x="85949" y="243688"/>
                      <a:pt x="66708" y="262928"/>
                      <a:pt x="42974" y="262928"/>
                    </a:cubicBezTo>
                    <a:lnTo>
                      <a:pt x="42974" y="262928"/>
                    </a:lnTo>
                    <a:cubicBezTo>
                      <a:pt x="19240" y="262928"/>
                      <a:pt x="0" y="243688"/>
                      <a:pt x="0" y="219954"/>
                    </a:cubicBezTo>
                    <a:lnTo>
                      <a:pt x="0" y="42974"/>
                    </a:lnTo>
                    <a:cubicBezTo>
                      <a:pt x="0" y="19240"/>
                      <a:pt x="19240" y="0"/>
                      <a:pt x="429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>
                    <a:alpha val="80784"/>
                  </a:srgbClr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85949" cy="291503"/>
              </a:xfrm>
              <a:prstGeom prst="rect">
                <a:avLst/>
              </a:prstGeom>
            </p:spPr>
            <p:txBody>
              <a:bodyPr anchor="ctr" rtlCol="false" tIns="59562" lIns="59562" bIns="59562" rIns="59562"/>
              <a:lstStyle/>
              <a:p>
                <a:pPr algn="ctr">
                  <a:lnSpc>
                    <a:spcPts val="1885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204852" y="4421646"/>
              <a:ext cx="5950146" cy="10217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93"/>
                </a:lnSpc>
              </a:pPr>
              <a:r>
                <a:rPr lang="en-US" sz="4952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LOGISTICA Y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-5400000">
              <a:off x="-438985" y="5039432"/>
              <a:ext cx="2624737" cy="3227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2"/>
                </a:lnSpc>
              </a:pPr>
              <a:r>
                <a:rPr lang="en-US" sz="1565" spc="67">
                  <a:solidFill>
                    <a:srgbClr val="FFFFFF">
                      <a:alpha val="80784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TEMA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568952" y="82032"/>
              <a:ext cx="5156944" cy="877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566"/>
                </a:lnSpc>
              </a:pPr>
              <a:r>
                <a:rPr lang="en-US" sz="2156" spc="92">
                  <a:solidFill>
                    <a:srgbClr val="FFFFFF">
                      <a:alpha val="91765"/>
                    </a:srgbClr>
                  </a:solidFill>
                  <a:latin typeface="Intro Bold"/>
                  <a:ea typeface="Intro Bold"/>
                  <a:cs typeface="Intro Bold"/>
                  <a:sym typeface="Intro Bold"/>
                </a:rPr>
                <a:t>Congreso Internacional de  Industria y Logísitica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1169307"/>
              <a:ext cx="9348185" cy="3153135"/>
            </a:xfrm>
            <a:custGeom>
              <a:avLst/>
              <a:gdLst/>
              <a:ahLst/>
              <a:cxnLst/>
              <a:rect r="r" b="b" t="t" l="l"/>
              <a:pathLst>
                <a:path h="3153135" w="9348185">
                  <a:moveTo>
                    <a:pt x="0" y="0"/>
                  </a:moveTo>
                  <a:lnTo>
                    <a:pt x="9348185" y="0"/>
                  </a:lnTo>
                  <a:lnTo>
                    <a:pt x="9348185" y="3153135"/>
                  </a:lnTo>
                  <a:lnTo>
                    <a:pt x="0" y="3153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4E7">
                <a:alpha val="100000"/>
              </a:srgbClr>
            </a:gs>
            <a:gs pos="33333">
              <a:srgbClr val="24A7D8">
                <a:alpha val="98000"/>
              </a:srgbClr>
            </a:gs>
            <a:gs pos="66667">
              <a:srgbClr val="0E83CD">
                <a:alpha val="100000"/>
              </a:srgbClr>
            </a:gs>
            <a:gs pos="100000">
              <a:srgbClr val="153376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69947">
            <a:off x="2919550" y="-2299210"/>
            <a:ext cx="12850374" cy="12391432"/>
          </a:xfrm>
          <a:custGeom>
            <a:avLst/>
            <a:gdLst/>
            <a:ahLst/>
            <a:cxnLst/>
            <a:rect r="r" b="b" t="t" l="l"/>
            <a:pathLst>
              <a:path h="12391432" w="12850374">
                <a:moveTo>
                  <a:pt x="0" y="0"/>
                </a:moveTo>
                <a:lnTo>
                  <a:pt x="12850374" y="0"/>
                </a:lnTo>
                <a:lnTo>
                  <a:pt x="12850374" y="12391432"/>
                </a:lnTo>
                <a:lnTo>
                  <a:pt x="0" y="123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6284824" y="1355358"/>
            <a:ext cx="0" cy="431708"/>
          </a:xfrm>
          <a:prstGeom prst="line">
            <a:avLst/>
          </a:prstGeom>
          <a:ln cap="flat" w="9525">
            <a:solidFill>
              <a:srgbClr val="198FD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244163" y="1007836"/>
            <a:ext cx="835252" cy="874609"/>
          </a:xfrm>
          <a:custGeom>
            <a:avLst/>
            <a:gdLst/>
            <a:ahLst/>
            <a:cxnLst/>
            <a:rect r="r" b="b" t="t" l="l"/>
            <a:pathLst>
              <a:path h="874609" w="835252">
                <a:moveTo>
                  <a:pt x="0" y="0"/>
                </a:moveTo>
                <a:lnTo>
                  <a:pt x="835252" y="0"/>
                </a:lnTo>
                <a:lnTo>
                  <a:pt x="835252" y="874609"/>
                </a:lnTo>
                <a:lnTo>
                  <a:pt x="0" y="874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361535" y="984309"/>
            <a:ext cx="1831803" cy="327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93"/>
              </a:lnSpc>
              <a:spcBef>
                <a:spcPct val="0"/>
              </a:spcBef>
            </a:pPr>
            <a:r>
              <a:rPr lang="en-US" sz="2796" strike="noStrike" u="none">
                <a:solidFill>
                  <a:srgbClr val="198FD1"/>
                </a:solidFill>
                <a:latin typeface="Intro Bold"/>
                <a:ea typeface="Intro Bold"/>
                <a:cs typeface="Intro Bold"/>
                <a:sym typeface="Intro Bold"/>
              </a:rPr>
              <a:t>AGOSTO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75455" y="1409771"/>
            <a:ext cx="991165" cy="65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67"/>
              </a:lnSpc>
              <a:spcBef>
                <a:spcPct val="0"/>
              </a:spcBef>
            </a:pPr>
            <a:r>
              <a:rPr lang="en-US" sz="5448">
                <a:solidFill>
                  <a:srgbClr val="198FD1"/>
                </a:solidFill>
                <a:latin typeface="Intro Heavy"/>
                <a:ea typeface="Intro Heavy"/>
                <a:cs typeface="Intro Heavy"/>
                <a:sym typeface="Intro Heavy"/>
              </a:rPr>
              <a:t>08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380722" y="1418201"/>
            <a:ext cx="1023827" cy="649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6"/>
              </a:lnSpc>
              <a:spcBef>
                <a:spcPct val="0"/>
              </a:spcBef>
            </a:pPr>
            <a:r>
              <a:rPr lang="en-US" sz="5470">
                <a:solidFill>
                  <a:srgbClr val="198FD1"/>
                </a:solidFill>
                <a:latin typeface="Intro Heavy"/>
                <a:ea typeface="Intro Heavy"/>
                <a:cs typeface="Intro Heavy"/>
                <a:sym typeface="Intro Heavy"/>
              </a:rPr>
              <a:t>09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098888" y="2018028"/>
            <a:ext cx="2357098" cy="478164"/>
            <a:chOff x="0" y="0"/>
            <a:chExt cx="3142797" cy="63755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50992" y="0"/>
              <a:ext cx="3040812" cy="637552"/>
              <a:chOff x="0" y="0"/>
              <a:chExt cx="579695" cy="12154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79695" cy="121542"/>
              </a:xfrm>
              <a:custGeom>
                <a:avLst/>
                <a:gdLst/>
                <a:ahLst/>
                <a:cxnLst/>
                <a:rect r="r" b="b" t="t" l="l"/>
                <a:pathLst>
                  <a:path h="121542" w="579695">
                    <a:moveTo>
                      <a:pt x="60771" y="0"/>
                    </a:moveTo>
                    <a:lnTo>
                      <a:pt x="518924" y="0"/>
                    </a:lnTo>
                    <a:cubicBezTo>
                      <a:pt x="552487" y="0"/>
                      <a:pt x="579695" y="27208"/>
                      <a:pt x="579695" y="60771"/>
                    </a:cubicBezTo>
                    <a:lnTo>
                      <a:pt x="579695" y="60771"/>
                    </a:lnTo>
                    <a:cubicBezTo>
                      <a:pt x="579695" y="94334"/>
                      <a:pt x="552487" y="121542"/>
                      <a:pt x="518924" y="121542"/>
                    </a:cubicBezTo>
                    <a:lnTo>
                      <a:pt x="60771" y="121542"/>
                    </a:lnTo>
                    <a:cubicBezTo>
                      <a:pt x="27208" y="121542"/>
                      <a:pt x="0" y="94334"/>
                      <a:pt x="0" y="60771"/>
                    </a:cubicBezTo>
                    <a:lnTo>
                      <a:pt x="0" y="60771"/>
                    </a:lnTo>
                    <a:cubicBezTo>
                      <a:pt x="0" y="27208"/>
                      <a:pt x="27208" y="0"/>
                      <a:pt x="607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198FD1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579695" cy="15011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885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49532"/>
              <a:ext cx="3142797" cy="3973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29"/>
                </a:lnSpc>
              </a:pPr>
              <a:r>
                <a:rPr lang="en-US" sz="2041" spc="87">
                  <a:solidFill>
                    <a:srgbClr val="198FD1"/>
                  </a:solidFill>
                  <a:latin typeface="Intro Bold"/>
                  <a:ea typeface="Intro Bold"/>
                  <a:cs typeface="Intro Bold"/>
                  <a:sym typeface="Intro Bold"/>
                </a:rPr>
                <a:t>SANTA MARTA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4455703" y="1489457"/>
            <a:ext cx="599236" cy="1006735"/>
          </a:xfrm>
          <a:custGeom>
            <a:avLst/>
            <a:gdLst/>
            <a:ahLst/>
            <a:cxnLst/>
            <a:rect r="r" b="b" t="t" l="l"/>
            <a:pathLst>
              <a:path h="1006735" w="599236">
                <a:moveTo>
                  <a:pt x="0" y="0"/>
                </a:moveTo>
                <a:lnTo>
                  <a:pt x="599236" y="0"/>
                </a:lnTo>
                <a:lnTo>
                  <a:pt x="599236" y="1006736"/>
                </a:lnTo>
                <a:lnTo>
                  <a:pt x="0" y="100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6983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 flipH="true">
            <a:off x="11327621" y="5887951"/>
            <a:ext cx="1566" cy="1290984"/>
          </a:xfrm>
          <a:prstGeom prst="line">
            <a:avLst/>
          </a:prstGeom>
          <a:ln cap="flat" w="19050">
            <a:solidFill>
              <a:srgbClr val="FFFFFF">
                <a:alpha val="80784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4755321" y="5957230"/>
            <a:ext cx="6332732" cy="133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135"/>
              </a:lnSpc>
            </a:pPr>
          </a:p>
          <a:p>
            <a:pPr algn="r" marL="0" indent="0" lvl="0">
              <a:lnSpc>
                <a:spcPts val="5135"/>
              </a:lnSpc>
            </a:pPr>
            <a:r>
              <a:rPr lang="en-US" sz="5085">
                <a:solidFill>
                  <a:srgbClr val="FFFFFF">
                    <a:alpha val="80784"/>
                  </a:srgbClr>
                </a:solidFill>
                <a:latin typeface="Intro Semi-Bold"/>
                <a:ea typeface="Intro Semi-Bold"/>
                <a:cs typeface="Intro Semi-Bold"/>
                <a:sym typeface="Intro Semi-Bold"/>
              </a:rPr>
              <a:t> AGROINDUSTRIA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62183" y="5923869"/>
            <a:ext cx="2000636" cy="1494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68"/>
              </a:lnSpc>
              <a:spcBef>
                <a:spcPct val="0"/>
              </a:spcBef>
            </a:pPr>
            <a:r>
              <a:rPr lang="en-US" sz="6214" spc="149" strike="noStrike" u="none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20</a:t>
            </a:r>
          </a:p>
          <a:p>
            <a:pPr algn="ctr" marL="0" indent="0" lvl="0">
              <a:lnSpc>
                <a:spcPts val="5468"/>
              </a:lnSpc>
              <a:spcBef>
                <a:spcPct val="0"/>
              </a:spcBef>
            </a:pPr>
            <a:r>
              <a:rPr lang="en-US" sz="6214" spc="149" strike="noStrike" u="none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24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761062" y="5803320"/>
            <a:ext cx="449676" cy="1375615"/>
            <a:chOff x="0" y="0"/>
            <a:chExt cx="85949" cy="2629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5949" cy="262928"/>
            </a:xfrm>
            <a:custGeom>
              <a:avLst/>
              <a:gdLst/>
              <a:ahLst/>
              <a:cxnLst/>
              <a:rect r="r" b="b" t="t" l="l"/>
              <a:pathLst>
                <a:path h="262928" w="85949">
                  <a:moveTo>
                    <a:pt x="42974" y="0"/>
                  </a:moveTo>
                  <a:lnTo>
                    <a:pt x="42974" y="0"/>
                  </a:lnTo>
                  <a:cubicBezTo>
                    <a:pt x="66708" y="0"/>
                    <a:pt x="85949" y="19240"/>
                    <a:pt x="85949" y="42974"/>
                  </a:cubicBezTo>
                  <a:lnTo>
                    <a:pt x="85949" y="219954"/>
                  </a:lnTo>
                  <a:cubicBezTo>
                    <a:pt x="85949" y="243688"/>
                    <a:pt x="66708" y="262928"/>
                    <a:pt x="42974" y="262928"/>
                  </a:cubicBezTo>
                  <a:lnTo>
                    <a:pt x="42974" y="262928"/>
                  </a:lnTo>
                  <a:cubicBezTo>
                    <a:pt x="19240" y="262928"/>
                    <a:pt x="0" y="243688"/>
                    <a:pt x="0" y="219954"/>
                  </a:cubicBezTo>
                  <a:lnTo>
                    <a:pt x="0" y="42974"/>
                  </a:lnTo>
                  <a:cubicBezTo>
                    <a:pt x="0" y="19240"/>
                    <a:pt x="19240" y="0"/>
                    <a:pt x="429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>
                  <a:alpha val="80784"/>
                </a:srgbClr>
              </a:solidFill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28575"/>
              <a:ext cx="85949" cy="291503"/>
            </a:xfrm>
            <a:prstGeom prst="rect">
              <a:avLst/>
            </a:prstGeom>
          </p:spPr>
          <p:txBody>
            <a:bodyPr anchor="ctr" rtlCol="false" tIns="68399" lIns="68399" bIns="68399" rIns="68399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337277" y="5728566"/>
            <a:ext cx="5750777" cy="997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5"/>
              </a:lnSpc>
            </a:pPr>
            <a:r>
              <a:rPr lang="en-US" sz="6382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LOGISTICA Y</a:t>
            </a:r>
          </a:p>
        </p:txBody>
      </p:sp>
      <p:sp>
        <p:nvSpPr>
          <p:cNvPr name="TextBox 21" id="21"/>
          <p:cNvSpPr txBox="true"/>
          <p:nvPr/>
        </p:nvSpPr>
        <p:spPr>
          <a:xfrm rot="-5400000">
            <a:off x="3753122" y="6339781"/>
            <a:ext cx="2536791" cy="302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16" spc="86">
                <a:solidFill>
                  <a:srgbClr val="FFFFFF">
                    <a:alpha val="80784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TEMA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10738" y="1549691"/>
            <a:ext cx="4984152" cy="867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07"/>
              </a:lnSpc>
            </a:pPr>
            <a:r>
              <a:rPr lang="en-US" sz="2779" spc="119">
                <a:solidFill>
                  <a:srgbClr val="FFFFFF">
                    <a:alpha val="91765"/>
                  </a:srgbClr>
                </a:solidFill>
                <a:latin typeface="Intro Bold"/>
                <a:ea typeface="Intro Bold"/>
                <a:cs typeface="Intro Bold"/>
                <a:sym typeface="Intro Bold"/>
              </a:rPr>
              <a:t>Congreso Internacional de  Industria y Logística</a:t>
            </a:r>
          </a:p>
        </p:txBody>
      </p:sp>
      <p:sp>
        <p:nvSpPr>
          <p:cNvPr name="TextBox 23" id="23"/>
          <p:cNvSpPr txBox="true"/>
          <p:nvPr/>
        </p:nvSpPr>
        <p:spPr>
          <a:xfrm rot="-5400000">
            <a:off x="-642540" y="1902570"/>
            <a:ext cx="3298052" cy="23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664"/>
              </a:lnSpc>
              <a:spcBef>
                <a:spcPct val="0"/>
              </a:spcBef>
            </a:pPr>
            <a:r>
              <a:rPr lang="en-US" sz="2030">
                <a:solidFill>
                  <a:srgbClr val="198FD1"/>
                </a:solidFill>
                <a:latin typeface="Intro Semi-Bold"/>
                <a:ea typeface="Intro Semi-Bold"/>
                <a:cs typeface="Intro Semi-Bold"/>
                <a:sym typeface="Intro Semi-Bold"/>
              </a:rPr>
              <a:t>UNIMAGDALENA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135536" y="9248775"/>
            <a:ext cx="1695242" cy="323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2"/>
              </a:lnSpc>
            </a:pPr>
            <a:r>
              <a:rPr lang="en-US" sz="2103" spc="90">
                <a:solidFill>
                  <a:srgbClr val="FFFFFF">
                    <a:alpha val="81961"/>
                  </a:srgbClr>
                </a:solidFill>
                <a:latin typeface="Intro Semi-Bold"/>
                <a:ea typeface="Intro Semi-Bold"/>
                <a:cs typeface="Intro Semi-Bold"/>
                <a:sym typeface="Intro Semi-Bold"/>
              </a:rPr>
              <a:t>Organizan: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-66416">
            <a:off x="11875167" y="3697798"/>
            <a:ext cx="8073412" cy="8510032"/>
          </a:xfrm>
          <a:custGeom>
            <a:avLst/>
            <a:gdLst/>
            <a:ahLst/>
            <a:cxnLst/>
            <a:rect r="r" b="b" t="t" l="l"/>
            <a:pathLst>
              <a:path h="8510032" w="8073412">
                <a:moveTo>
                  <a:pt x="0" y="0"/>
                </a:moveTo>
                <a:lnTo>
                  <a:pt x="8073412" y="0"/>
                </a:lnTo>
                <a:lnTo>
                  <a:pt x="8073412" y="8510032"/>
                </a:lnTo>
                <a:lnTo>
                  <a:pt x="0" y="8510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000"/>
            </a:blip>
            <a:stretch>
              <a:fillRect l="-105528" t="-1995" r="0" b="-1995"/>
            </a:stretch>
          </a:blipFill>
        </p:spPr>
      </p:sp>
      <p:sp>
        <p:nvSpPr>
          <p:cNvPr name="Freeform 26" id="26"/>
          <p:cNvSpPr/>
          <p:nvPr/>
        </p:nvSpPr>
        <p:spPr>
          <a:xfrm flipH="true" flipV="true" rot="-7265330">
            <a:off x="-909414" y="4714861"/>
            <a:ext cx="7465611" cy="7540558"/>
          </a:xfrm>
          <a:custGeom>
            <a:avLst/>
            <a:gdLst/>
            <a:ahLst/>
            <a:cxnLst/>
            <a:rect r="r" b="b" t="t" l="l"/>
            <a:pathLst>
              <a:path h="7540558" w="7465611">
                <a:moveTo>
                  <a:pt x="7465611" y="7540557"/>
                </a:moveTo>
                <a:lnTo>
                  <a:pt x="0" y="7540557"/>
                </a:lnTo>
                <a:lnTo>
                  <a:pt x="0" y="0"/>
                </a:lnTo>
                <a:lnTo>
                  <a:pt x="7465611" y="0"/>
                </a:lnTo>
                <a:lnTo>
                  <a:pt x="7465611" y="7540557"/>
                </a:lnTo>
                <a:close/>
              </a:path>
            </a:pathLst>
          </a:custGeom>
          <a:blipFill>
            <a:blip r:embed="rId6">
              <a:alphaModFix amt="31000"/>
            </a:blip>
            <a:stretch>
              <a:fillRect l="-89382" t="0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6781785" y="7914793"/>
            <a:ext cx="4402745" cy="1140693"/>
            <a:chOff x="0" y="0"/>
            <a:chExt cx="5870327" cy="152092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426648" y="223655"/>
              <a:ext cx="1443679" cy="1073615"/>
            </a:xfrm>
            <a:custGeom>
              <a:avLst/>
              <a:gdLst/>
              <a:ahLst/>
              <a:cxnLst/>
              <a:rect r="r" b="b" t="t" l="l"/>
              <a:pathLst>
                <a:path h="1073615" w="1443679">
                  <a:moveTo>
                    <a:pt x="0" y="0"/>
                  </a:moveTo>
                  <a:lnTo>
                    <a:pt x="1443679" y="0"/>
                  </a:lnTo>
                  <a:lnTo>
                    <a:pt x="1443679" y="1073614"/>
                  </a:lnTo>
                  <a:lnTo>
                    <a:pt x="0" y="1073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-12281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758336" y="223655"/>
              <a:ext cx="2213638" cy="1073615"/>
            </a:xfrm>
            <a:custGeom>
              <a:avLst/>
              <a:gdLst/>
              <a:ahLst/>
              <a:cxnLst/>
              <a:rect r="r" b="b" t="t" l="l"/>
              <a:pathLst>
                <a:path h="1073615" w="2213638">
                  <a:moveTo>
                    <a:pt x="0" y="0"/>
                  </a:moveTo>
                  <a:lnTo>
                    <a:pt x="2213639" y="0"/>
                  </a:lnTo>
                  <a:lnTo>
                    <a:pt x="2213639" y="1073614"/>
                  </a:lnTo>
                  <a:lnTo>
                    <a:pt x="0" y="1073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97222" cy="1520924"/>
            </a:xfrm>
            <a:custGeom>
              <a:avLst/>
              <a:gdLst/>
              <a:ahLst/>
              <a:cxnLst/>
              <a:rect r="r" b="b" t="t" l="l"/>
              <a:pathLst>
                <a:path h="1520924" w="1297222">
                  <a:moveTo>
                    <a:pt x="0" y="0"/>
                  </a:moveTo>
                  <a:lnTo>
                    <a:pt x="1297222" y="0"/>
                  </a:lnTo>
                  <a:lnTo>
                    <a:pt x="1297222" y="1520924"/>
                  </a:lnTo>
                  <a:lnTo>
                    <a:pt x="0" y="1520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4211487" y="2587351"/>
            <a:ext cx="8963311" cy="3023318"/>
          </a:xfrm>
          <a:custGeom>
            <a:avLst/>
            <a:gdLst/>
            <a:ahLst/>
            <a:cxnLst/>
            <a:rect r="r" b="b" t="t" l="l"/>
            <a:pathLst>
              <a:path h="3023318" w="8963311">
                <a:moveTo>
                  <a:pt x="0" y="0"/>
                </a:moveTo>
                <a:lnTo>
                  <a:pt x="8963311" y="0"/>
                </a:lnTo>
                <a:lnTo>
                  <a:pt x="8963311" y="3023318"/>
                </a:lnTo>
                <a:lnTo>
                  <a:pt x="0" y="30233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DAGHy933RbE</dc:identifier>
  <dcterms:modified xsi:type="dcterms:W3CDTF">2011-08-01T06:04:30Z</dcterms:modified>
  <cp:revision>1</cp:revision>
  <dc:title>FORMATO PPT.CIIO</dc:title>
</cp:coreProperties>
</file>