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94660"/>
  </p:normalViewPr>
  <p:slideViewPr>
    <p:cSldViewPr snapToGrid="0">
      <p:cViewPr>
        <p:scale>
          <a:sx n="70" d="100"/>
          <a:sy n="70" d="100"/>
        </p:scale>
        <p:origin x="54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447EB-D6CA-E756-2797-C2F5D34B9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3B39FD-C69A-0482-A9B5-E7E594961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303C98-C450-AEF0-A704-2AA7C3E9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72A78-EA8E-53D1-561B-C14BE96C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BC290-7429-4ABB-BE41-C82D8C93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6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24918-21A4-E35F-DFFF-992D651A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58C8FC-79A4-82BF-80B7-4223651CC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62F9EA-8BA3-7E94-AF9C-72F367A9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EDA9C7-EBDA-1B85-18F3-42CF0564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FD4A1E-CB48-6503-57DE-9913F868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87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ADF06C-1869-6E70-FF52-043A44B63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828EFC-72AF-78C5-F7B0-683460911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FA676-68B0-5CDC-1F6A-9461F0B3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58697F-9ACF-95CB-2FAA-A5059A7F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575C65-F1EC-17A9-F3BA-FD9D917E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93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8E7F7-79D8-6147-1D23-F4276D71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CA83B1-9B05-BFCF-7913-D59B3A590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8CB5C-CAA7-C930-8CDC-962D6D45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02792B-1ECB-03B0-903E-9C593DD9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713FDB-A29D-77AF-7CD3-3060535A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99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C0E6D-F4E5-6D42-7919-4E7113651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6B35F9-C8AE-878F-65B6-ECE3AD5D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83FA87-C488-74ED-B80F-5CA6BD51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2AF4FC-56F4-96F0-B447-27AA1A7E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00B078-D0FE-E0A8-BE35-1A555052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91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FDE3D-9143-3A7C-5E81-FCAFE59AB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CF66A3-43D7-53A4-3468-789D96FCC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D22B87-3462-8B53-A28A-9A81050BC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9960A6-854B-810D-E28F-8A8706E8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4BB849-F32C-F3F7-290C-276F8CCB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601507-BE3D-D50F-6A96-C0CFB364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320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3F985-735C-EB76-6F26-E83A4088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0E36EE-C24D-45A7-6FE7-2FC9D78BE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5F2C7C-EC85-CD52-A3A9-4E79AA47B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27D351-3CF5-CBA7-3B9E-2D9E5D7C1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7F6DA4-AC23-CEC6-15F8-2330574F6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BCC34A-77FD-76D3-3787-BFBA990F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28EE6A-393E-D215-DB21-BF09D59E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63ABF5-F44C-EAE6-1EC3-BD2CC545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14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DA19B-6918-5246-41D9-9DAD77FC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A98C13-B565-5635-1652-61FABA63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DAC00E-4C86-C622-10BF-8DC4B3BF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1E5AE2-21DB-0678-0814-424EC143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808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71D57F-0649-87D6-C7D3-E41D495C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4C855E-6E6F-B890-B5D0-0169E919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C973F4-B1BB-7D91-6F34-3D8F9359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94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93D26-A849-B501-CB9D-0E8CE3EE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E03BCA-8348-FFEE-41EB-E0F23BF0F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955053-88DF-31F6-3A9E-92BEC6F88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49124F-F697-7AC3-2455-AA29298E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E2CE36-0E7E-E65A-63A4-1FBEB0BE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B85403-716A-99D8-E6DA-9AE6BA80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51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3CC9A-E7F2-8052-D958-507ABA88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7A494A-E240-5CC1-EA29-95F315C11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590E4E-7989-E8C2-E912-9995CA88B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CE5A9F-C8E1-D6A0-50A3-276FCE25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BE108A-BC43-B993-653A-F762EF85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E0F7D-E18D-D184-5B09-7CA8A3AF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417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66490E-7734-6A5C-2A5F-2E4D16E0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00A66D-EC3B-81D9-FDE3-F733006F4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3566DF-2048-4309-F68C-50218137C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5F67AC-6F8F-4FF6-8173-39D9051600FA}" type="datetimeFigureOut">
              <a:rPr lang="es-CO" smtClean="0"/>
              <a:t>7/04/2024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672552-EA4C-1A18-C5B1-00B3348C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C55414-18EC-39A2-BAAC-17811F153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3661E5-907E-49CE-A147-33612FAE42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475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980187" y="2144081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>
                <a:solidFill>
                  <a:schemeClr val="tx2">
                    <a:lumMod val="90000"/>
                    <a:lumOff val="10000"/>
                  </a:schemeClr>
                </a:solidFill>
              </a:rPr>
              <a:t>Título: por favor no use mayúsculas sostenidas. </a:t>
            </a:r>
            <a:endParaRPr lang="es-CO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91E15F7-6062-AD6E-F360-6C78B0C764EA}"/>
              </a:ext>
            </a:extLst>
          </p:cNvPr>
          <p:cNvSpPr txBox="1">
            <a:spLocks/>
          </p:cNvSpPr>
          <p:nvPr/>
        </p:nvSpPr>
        <p:spPr>
          <a:xfrm>
            <a:off x="1514121" y="3338943"/>
            <a:ext cx="9163757" cy="1550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sz="8000" b="1" dirty="0">
                <a:latin typeface="Calibri"/>
                <a:ea typeface="Times New Roman" panose="02020603050405020304" pitchFamily="18" charset="0"/>
                <a:cs typeface="Times New Roman"/>
              </a:rPr>
              <a:t>Nombre (s)autor(es):</a:t>
            </a: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sz="8000" b="1" dirty="0">
                <a:latin typeface="Calibri"/>
                <a:ea typeface="Times New Roman" panose="02020603050405020304" pitchFamily="18" charset="0"/>
                <a:cs typeface="Times New Roman"/>
              </a:rPr>
              <a:t>Institución: </a:t>
            </a: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sz="8000" b="1" dirty="0">
                <a:latin typeface="Calibri"/>
                <a:ea typeface="Times New Roman" panose="02020603050405020304" pitchFamily="18" charset="0"/>
                <a:cs typeface="Times New Roman"/>
              </a:rPr>
              <a:t>E-mail:</a:t>
            </a:r>
          </a:p>
          <a:p>
            <a:pPr algn="ctr"/>
            <a:endParaRPr lang="es-CO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9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Problema: </a:t>
            </a:r>
            <a:endParaRPr lang="es-CO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0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Metodología: </a:t>
            </a:r>
            <a:endParaRPr lang="es-CO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5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Resultados: </a:t>
            </a:r>
            <a:endParaRPr lang="es-CO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1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Conclusiones: </a:t>
            </a:r>
            <a:endParaRPr lang="es-CO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7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Recomendaciones y proyecciones: </a:t>
            </a:r>
            <a:endParaRPr lang="es-CO" sz="4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9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Referencias: </a:t>
            </a:r>
            <a:r>
              <a:rPr lang="es-MX" sz="1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“Si aplica”</a:t>
            </a:r>
            <a:endParaRPr lang="es-CO" sz="1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1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1348677" y="2007604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Datos de contacto:</a:t>
            </a:r>
            <a:endParaRPr lang="es-CO" sz="1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" name="Picture 2" descr="Contacto - C.O.E.S.S.M">
            <a:extLst>
              <a:ext uri="{FF2B5EF4-FFF2-40B4-BE49-F238E27FC236}">
                <a16:creationId xmlns:a16="http://schemas.microsoft.com/office/drawing/2014/main" id="{A74F9738-551F-1105-AB74-624EDA21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173" y="3849304"/>
            <a:ext cx="4587654" cy="145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30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A3F3097-186B-A5AE-1CDF-1162F534A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6385C4D6-7855-A020-A249-3BBADFCF97B2}"/>
              </a:ext>
            </a:extLst>
          </p:cNvPr>
          <p:cNvSpPr txBox="1">
            <a:spLocks/>
          </p:cNvSpPr>
          <p:nvPr/>
        </p:nvSpPr>
        <p:spPr>
          <a:xfrm>
            <a:off x="775623" y="2089491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Agradecimientos  </a:t>
            </a:r>
            <a:endParaRPr lang="es-CO" sz="1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76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</Words>
  <Application>Microsoft Office PowerPoint</Application>
  <PresentationFormat>Panorámica</PresentationFormat>
  <Paragraphs>12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por favor no use mayúsculas sostenidas. </dc:title>
  <dc:creator>Par evaluador</dc:creator>
  <cp:lastModifiedBy>Par evaluador</cp:lastModifiedBy>
  <cp:revision>2</cp:revision>
  <dcterms:created xsi:type="dcterms:W3CDTF">2024-04-07T14:55:01Z</dcterms:created>
  <dcterms:modified xsi:type="dcterms:W3CDTF">2024-04-07T15:46:12Z</dcterms:modified>
</cp:coreProperties>
</file>