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EE836-AC81-3148-3822-56F3606F1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36BCD5-25A5-25DF-647D-960920B30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69E4A-6AFE-7DBA-840B-53C57351F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4D78D-04B9-08AD-7213-B66FC758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80AD6F-ACE4-82E8-9808-EC6A9425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181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3BA48-8794-FC25-89C3-A1AE0FE99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49E1D4-5A0C-1C85-78AC-412467D6D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38FCC3-E463-3413-9E11-C59C4559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4C2C90-B1D2-A1A5-6C7F-93F82795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F50C54-65B6-B54B-3C37-94C4211F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75702E-B431-D46A-D398-43C75D2DA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24FDBF-F66B-0235-7722-1058B11D5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F8424D-C514-B8EF-0C7C-D774A2E8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19001A-4E3E-F4B0-1870-FC805F9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DF3663-4634-6AB3-D048-3CCB4DA8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597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48389-21B0-A8F4-2150-0DAB76A95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FAFC0B-0F23-5C52-2387-2803FCA3D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B97329-5929-F5C5-0354-39ADB4DE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D6CA99-2E99-0357-C54A-A1A016C3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54CA30-BB1F-4B43-D809-97F5BB68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989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6EFF7-61CA-7405-20E2-BF758C37E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64AC5C-AEEF-5429-4F8E-DFA132FF5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C27AF7-BE11-B48E-E4C0-2360547E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5C74FC-3C70-481A-CE0C-E98BF097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003427-924F-BB80-FCBB-23D0145A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58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A8334-0072-778B-B1EB-0AE3068A6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09BC62-CB78-9EB8-582C-A6E692D9E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3A2120-F5B6-972B-9283-079EF145B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5DB46A-F78F-417F-CCB6-A3E2EB5D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A8175C-4F5D-1DE7-60A7-731C9D04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979628-17B5-C0E7-6354-21931E366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93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B756B-2887-B87D-1AF4-CBC04F85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540144-31CA-114C-ED65-DD6BB3800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6F0B34-B459-B2AE-B2CC-5682E631A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A309DF-99B2-EB96-0B79-0EA5F7C74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460425-0DD2-D2C0-A086-AEE3123A1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B22931-D8E3-65FD-0E83-C42C1A10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BE22D2-7F9F-0B69-FA6B-116A38451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EE8BD1C-81B8-537E-1A05-80D946B2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50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7352B-4FC0-3C89-130A-65B286E9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0A274A-FBFE-53D6-FFC9-B2E184AC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44C341-3DCE-4B25-F3F5-91DF4381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9F93A1-3A7B-4829-50C5-6E4809A3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246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1B24E8-5276-27D9-8239-7F3A9D3E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7DD5AF-5583-0873-7891-DB5102D92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10C4CB-9E88-48B7-7D6D-C66D5165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28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5FC4A-7FEB-AD73-BBC0-B34E31A91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3F802-CF01-9CA5-0475-2AB83A33B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31F5BA-8FB9-5FCC-DD07-54E86A9E7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770B73-3416-5827-1122-F00DAA09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81832F-EF4F-E241-3322-77A33E5C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6D3182-7500-9D4A-7D29-71DFDCA8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382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E7576-8DFF-D8B7-B7E8-D75D7F17F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82C0FD-7A0F-3947-FF73-D1A82A528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B65252-7B7E-6091-0FCF-8846ABF9F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89FBF-D446-57D7-132B-0B36D33D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955493-5C29-EE34-DE55-8BA4B23A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F55E33-7FE2-50DD-5576-5481ED22E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8C8DF0-98C4-2145-E211-CE8EA75B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BAE2B4-CFF0-8065-14DE-CEA87F372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877297-AEEB-B83E-F315-59E29AC34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FA61-E88F-47B7-A944-8E7DB0E87187}" type="datetimeFigureOut">
              <a:rPr lang="es-CO" smtClean="0"/>
              <a:t>28/06/2023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198A30-E810-5DB4-FDA1-ED691C6C5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6F8C5-B13B-88A3-F2A3-808AA9280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AE7D-1197-4C8F-B023-3C236D4D57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886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">
            <a:extLst>
              <a:ext uri="{FF2B5EF4-FFF2-40B4-BE49-F238E27FC236}">
                <a16:creationId xmlns:a16="http://schemas.microsoft.com/office/drawing/2014/main" id="{E56E0182-F20A-1865-EE0E-6907508DE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A7EB3B35-7098-757D-2155-69100F0DEA8D}"/>
              </a:ext>
            </a:extLst>
          </p:cNvPr>
          <p:cNvSpPr txBox="1">
            <a:spLocks/>
          </p:cNvSpPr>
          <p:nvPr/>
        </p:nvSpPr>
        <p:spPr>
          <a:xfrm>
            <a:off x="1638300" y="1443501"/>
            <a:ext cx="8915399" cy="146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Título: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s-MX" sz="2200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por favor no use mayúsculas sostenidas.</a:t>
            </a:r>
            <a:endParaRPr lang="es-MX" sz="2200" dirty="0">
              <a:solidFill>
                <a:schemeClr val="accent5">
                  <a:lumMod val="75000"/>
                </a:schemeClr>
              </a:solidFill>
              <a:latin typeface="AvantGarde Bk BT" panose="020B04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D0C312F-C111-B4EB-3BBD-27CF255F9EF9}"/>
              </a:ext>
            </a:extLst>
          </p:cNvPr>
          <p:cNvSpPr txBox="1"/>
          <p:nvPr/>
        </p:nvSpPr>
        <p:spPr>
          <a:xfrm>
            <a:off x="1785665" y="3299964"/>
            <a:ext cx="3686735" cy="11734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/>
                <a:ea typeface="Times New Roman" panose="02020603050405020304" pitchFamily="18" charset="0"/>
                <a:cs typeface="Times New Roman"/>
              </a:rPr>
              <a:t>Nombre (s)autor(es):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/>
                <a:ea typeface="Times New Roman" panose="02020603050405020304" pitchFamily="18" charset="0"/>
                <a:cs typeface="Times New Roman"/>
              </a:rPr>
              <a:t>Institución: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MX" b="1" dirty="0">
                <a:latin typeface="Calibri"/>
                <a:ea typeface="Times New Roman" panose="02020603050405020304" pitchFamily="18" charset="0"/>
                <a:cs typeface="Times New Roman"/>
              </a:rPr>
              <a:t>E-mail:</a:t>
            </a:r>
          </a:p>
        </p:txBody>
      </p:sp>
    </p:spTree>
    <p:extLst>
      <p:ext uri="{BB962C8B-B14F-4D97-AF65-F5344CB8AC3E}">
        <p14:creationId xmlns:p14="http://schemas.microsoft.com/office/powerpoint/2010/main" val="191131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">
            <a:extLst>
              <a:ext uri="{FF2B5EF4-FFF2-40B4-BE49-F238E27FC236}">
                <a16:creationId xmlns:a16="http://schemas.microsoft.com/office/drawing/2014/main" id="{E56E0182-F20A-1865-EE0E-6907508DE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A7EB3B35-7098-757D-2155-69100F0DEA8D}"/>
              </a:ext>
            </a:extLst>
          </p:cNvPr>
          <p:cNvSpPr txBox="1">
            <a:spLocks/>
          </p:cNvSpPr>
          <p:nvPr/>
        </p:nvSpPr>
        <p:spPr>
          <a:xfrm>
            <a:off x="360645" y="0"/>
            <a:ext cx="8915399" cy="146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Problema: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8789AF-14F4-9A0B-10D1-F28B344AE5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10" y="2005106"/>
            <a:ext cx="3101740" cy="284778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0F31C0F-CD3C-9231-7C2D-62B829B67A5D}"/>
              </a:ext>
            </a:extLst>
          </p:cNvPr>
          <p:cNvSpPr txBox="1"/>
          <p:nvPr/>
        </p:nvSpPr>
        <p:spPr>
          <a:xfrm>
            <a:off x="2750391" y="1366666"/>
            <a:ext cx="7669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MX" sz="3200" dirty="0">
                <a:latin typeface="AvantGarde Bk BT" panose="020B0402020202020204" pitchFamily="34" charset="0"/>
              </a:rPr>
              <a:t>imagen</a:t>
            </a:r>
            <a:r>
              <a:rPr lang="es-MX" dirty="0">
                <a:latin typeface="AvantGarde Bk BT" panose="020B0402020202020204" pitchFamily="34" charset="0"/>
              </a:rPr>
              <a:t> (opcional)</a:t>
            </a:r>
          </a:p>
        </p:txBody>
      </p:sp>
    </p:spTree>
    <p:extLst>
      <p:ext uri="{BB962C8B-B14F-4D97-AF65-F5344CB8AC3E}">
        <p14:creationId xmlns:p14="http://schemas.microsoft.com/office/powerpoint/2010/main" val="285263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">
            <a:extLst>
              <a:ext uri="{FF2B5EF4-FFF2-40B4-BE49-F238E27FC236}">
                <a16:creationId xmlns:a16="http://schemas.microsoft.com/office/drawing/2014/main" id="{E56E0182-F20A-1865-EE0E-6907508DE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A7EB3B35-7098-757D-2155-69100F0DEA8D}"/>
              </a:ext>
            </a:extLst>
          </p:cNvPr>
          <p:cNvSpPr txBox="1">
            <a:spLocks/>
          </p:cNvSpPr>
          <p:nvPr/>
        </p:nvSpPr>
        <p:spPr>
          <a:xfrm>
            <a:off x="360645" y="0"/>
            <a:ext cx="8915399" cy="146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Metodología: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0759FC9-C453-FC24-C80F-49A48C46C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628" y="2450987"/>
            <a:ext cx="5096967" cy="312566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B427390-0DC3-15A7-1945-34BD29B65F02}"/>
              </a:ext>
            </a:extLst>
          </p:cNvPr>
          <p:cNvSpPr txBox="1"/>
          <p:nvPr/>
        </p:nvSpPr>
        <p:spPr>
          <a:xfrm>
            <a:off x="3088593" y="1667506"/>
            <a:ext cx="7669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MX" sz="3200" dirty="0">
                <a:latin typeface="AvantGarde Bk BT" panose="020B0402020202020204" pitchFamily="34" charset="0"/>
              </a:rPr>
              <a:t>imagen</a:t>
            </a:r>
            <a:r>
              <a:rPr lang="es-MX" dirty="0">
                <a:latin typeface="AvantGarde Bk BT" panose="020B0402020202020204" pitchFamily="34" charset="0"/>
              </a:rPr>
              <a:t> (opcional)</a:t>
            </a:r>
          </a:p>
        </p:txBody>
      </p:sp>
    </p:spTree>
    <p:extLst>
      <p:ext uri="{BB962C8B-B14F-4D97-AF65-F5344CB8AC3E}">
        <p14:creationId xmlns:p14="http://schemas.microsoft.com/office/powerpoint/2010/main" val="317176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">
            <a:extLst>
              <a:ext uri="{FF2B5EF4-FFF2-40B4-BE49-F238E27FC236}">
                <a16:creationId xmlns:a16="http://schemas.microsoft.com/office/drawing/2014/main" id="{E56E0182-F20A-1865-EE0E-6907508DE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A7EB3B35-7098-757D-2155-69100F0DEA8D}"/>
              </a:ext>
            </a:extLst>
          </p:cNvPr>
          <p:cNvSpPr txBox="1">
            <a:spLocks/>
          </p:cNvSpPr>
          <p:nvPr/>
        </p:nvSpPr>
        <p:spPr>
          <a:xfrm>
            <a:off x="360645" y="0"/>
            <a:ext cx="8915399" cy="146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Resultados: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735D421-F1A5-97F6-F678-10C0C95A8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6894" y="2125059"/>
            <a:ext cx="4731446" cy="354923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7F58A10-F686-E16D-DE92-51E3FC03176F}"/>
              </a:ext>
            </a:extLst>
          </p:cNvPr>
          <p:cNvSpPr txBox="1"/>
          <p:nvPr/>
        </p:nvSpPr>
        <p:spPr>
          <a:xfrm>
            <a:off x="3088593" y="1667506"/>
            <a:ext cx="7669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MX" sz="3200" dirty="0">
                <a:latin typeface="AvantGarde Bk BT" panose="020B0402020202020204" pitchFamily="34" charset="0"/>
              </a:rPr>
              <a:t>imagen</a:t>
            </a:r>
            <a:r>
              <a:rPr lang="es-MX" dirty="0">
                <a:latin typeface="AvantGarde Bk BT" panose="020B0402020202020204" pitchFamily="34" charset="0"/>
              </a:rPr>
              <a:t> (opcional)</a:t>
            </a:r>
          </a:p>
        </p:txBody>
      </p:sp>
    </p:spTree>
    <p:extLst>
      <p:ext uri="{BB962C8B-B14F-4D97-AF65-F5344CB8AC3E}">
        <p14:creationId xmlns:p14="http://schemas.microsoft.com/office/powerpoint/2010/main" val="162921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">
            <a:extLst>
              <a:ext uri="{FF2B5EF4-FFF2-40B4-BE49-F238E27FC236}">
                <a16:creationId xmlns:a16="http://schemas.microsoft.com/office/drawing/2014/main" id="{E56E0182-F20A-1865-EE0E-6907508DE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A7EB3B35-7098-757D-2155-69100F0DEA8D}"/>
              </a:ext>
            </a:extLst>
          </p:cNvPr>
          <p:cNvSpPr txBox="1">
            <a:spLocks/>
          </p:cNvSpPr>
          <p:nvPr/>
        </p:nvSpPr>
        <p:spPr>
          <a:xfrm>
            <a:off x="360645" y="0"/>
            <a:ext cx="8915399" cy="146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Conclusiones: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7F58A10-F686-E16D-DE92-51E3FC03176F}"/>
              </a:ext>
            </a:extLst>
          </p:cNvPr>
          <p:cNvSpPr txBox="1"/>
          <p:nvPr/>
        </p:nvSpPr>
        <p:spPr>
          <a:xfrm>
            <a:off x="3088593" y="1667506"/>
            <a:ext cx="7669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MX" sz="3200" dirty="0">
                <a:latin typeface="AvantGarde Bk BT" panose="020B0402020202020204" pitchFamily="34" charset="0"/>
              </a:rPr>
              <a:t>imagen</a:t>
            </a:r>
            <a:r>
              <a:rPr lang="es-MX" dirty="0">
                <a:latin typeface="AvantGarde Bk BT" panose="020B0402020202020204" pitchFamily="34" charset="0"/>
              </a:rPr>
              <a:t> (opcional)</a:t>
            </a:r>
          </a:p>
        </p:txBody>
      </p:sp>
      <p:pic>
        <p:nvPicPr>
          <p:cNvPr id="4" name="Picture 2" descr="Investigación - Iconos gratis de educación">
            <a:extLst>
              <a:ext uri="{FF2B5EF4-FFF2-40B4-BE49-F238E27FC236}">
                <a16:creationId xmlns:a16="http://schemas.microsoft.com/office/drawing/2014/main" id="{4D64C1D4-A79C-FE23-6BFA-1044AA1B0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495" y="29297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879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">
            <a:extLst>
              <a:ext uri="{FF2B5EF4-FFF2-40B4-BE49-F238E27FC236}">
                <a16:creationId xmlns:a16="http://schemas.microsoft.com/office/drawing/2014/main" id="{E56E0182-F20A-1865-EE0E-6907508DE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A7EB3B35-7098-757D-2155-69100F0DEA8D}"/>
              </a:ext>
            </a:extLst>
          </p:cNvPr>
          <p:cNvSpPr txBox="1">
            <a:spLocks/>
          </p:cNvSpPr>
          <p:nvPr/>
        </p:nvSpPr>
        <p:spPr>
          <a:xfrm>
            <a:off x="413658" y="273862"/>
            <a:ext cx="8915399" cy="146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Recomendaciones y proyecciones 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7F58A10-F686-E16D-DE92-51E3FC03176F}"/>
              </a:ext>
            </a:extLst>
          </p:cNvPr>
          <p:cNvSpPr txBox="1"/>
          <p:nvPr/>
        </p:nvSpPr>
        <p:spPr>
          <a:xfrm>
            <a:off x="3088593" y="1742662"/>
            <a:ext cx="76690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s-MX" sz="3200" dirty="0">
                <a:latin typeface="AvantGarde Bk BT" panose="020B0402020202020204" pitchFamily="34" charset="0"/>
              </a:rPr>
              <a:t>imagen</a:t>
            </a:r>
            <a:r>
              <a:rPr lang="es-MX" dirty="0">
                <a:latin typeface="AvantGarde Bk BT" panose="020B0402020202020204" pitchFamily="34" charset="0"/>
              </a:rPr>
              <a:t> (opcional)</a:t>
            </a:r>
          </a:p>
        </p:txBody>
      </p:sp>
      <p:pic>
        <p:nvPicPr>
          <p:cNvPr id="2050" name="Picture 2" descr="Análisis de resultados de aprendizaje de los participantes | Dominio Estudio">
            <a:extLst>
              <a:ext uri="{FF2B5EF4-FFF2-40B4-BE49-F238E27FC236}">
                <a16:creationId xmlns:a16="http://schemas.microsoft.com/office/drawing/2014/main" id="{668AC3C5-E41C-A498-4752-8A06A4F6C6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7" t="16179" r="35863"/>
          <a:stretch/>
        </p:blipFill>
        <p:spPr bwMode="auto">
          <a:xfrm>
            <a:off x="8157874" y="2544823"/>
            <a:ext cx="2342366" cy="351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4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">
            <a:extLst>
              <a:ext uri="{FF2B5EF4-FFF2-40B4-BE49-F238E27FC236}">
                <a16:creationId xmlns:a16="http://schemas.microsoft.com/office/drawing/2014/main" id="{E56E0182-F20A-1865-EE0E-6907508DE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A7EB3B35-7098-757D-2155-69100F0DEA8D}"/>
              </a:ext>
            </a:extLst>
          </p:cNvPr>
          <p:cNvSpPr txBox="1">
            <a:spLocks/>
          </p:cNvSpPr>
          <p:nvPr/>
        </p:nvSpPr>
        <p:spPr>
          <a:xfrm>
            <a:off x="413658" y="273862"/>
            <a:ext cx="8915399" cy="146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>
                <a:solidFill>
                  <a:schemeClr val="accent5">
                    <a:lumMod val="75000"/>
                  </a:schemeClr>
                </a:solidFill>
                <a:latin typeface="Cooper Black" panose="0208090404030B020404" pitchFamily="18" charset="0"/>
              </a:rPr>
              <a:t>¡Muchas gracias!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B2E62C35-C2D2-3025-5FA0-63D0CD324FBE}"/>
              </a:ext>
            </a:extLst>
          </p:cNvPr>
          <p:cNvSpPr txBox="1">
            <a:spLocks/>
          </p:cNvSpPr>
          <p:nvPr/>
        </p:nvSpPr>
        <p:spPr>
          <a:xfrm>
            <a:off x="3094838" y="3035934"/>
            <a:ext cx="5609641" cy="7861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3200" dirty="0">
                <a:latin typeface="AvantGarde Bk BT" panose="020B0402020202020204" pitchFamily="34" charset="0"/>
              </a:rPr>
              <a:t>Datos de contacto:</a:t>
            </a:r>
          </a:p>
        </p:txBody>
      </p:sp>
      <p:pic>
        <p:nvPicPr>
          <p:cNvPr id="4" name="Picture 2" descr="Contacto - C.O.E.S.S.M">
            <a:extLst>
              <a:ext uri="{FF2B5EF4-FFF2-40B4-BE49-F238E27FC236}">
                <a16:creationId xmlns:a16="http://schemas.microsoft.com/office/drawing/2014/main" id="{F5570A3E-2AE7-5818-8CE4-56DED48E6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39" y="4886534"/>
            <a:ext cx="4587654" cy="145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168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</Words>
  <Application>Microsoft Office PowerPoint</Application>
  <PresentationFormat>Panorámica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AvantGarde Bk BT</vt:lpstr>
      <vt:lpstr>Calibri</vt:lpstr>
      <vt:lpstr>Calibri Light</vt:lpstr>
      <vt:lpstr>Cooper Black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Evaluador</dc:creator>
  <cp:lastModifiedBy>Par evaluador</cp:lastModifiedBy>
  <cp:revision>3</cp:revision>
  <dcterms:created xsi:type="dcterms:W3CDTF">2023-06-28T15:04:37Z</dcterms:created>
  <dcterms:modified xsi:type="dcterms:W3CDTF">2023-06-28T16:18:09Z</dcterms:modified>
</cp:coreProperties>
</file>